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3"/>
  </p:notesMasterIdLst>
  <p:handoutMasterIdLst>
    <p:handoutMasterId r:id="rId34"/>
  </p:handoutMasterIdLst>
  <p:sldIdLst>
    <p:sldId id="312" r:id="rId5"/>
    <p:sldId id="304" r:id="rId6"/>
    <p:sldId id="324" r:id="rId7"/>
    <p:sldId id="307" r:id="rId8"/>
    <p:sldId id="325" r:id="rId9"/>
    <p:sldId id="281" r:id="rId10"/>
    <p:sldId id="282" r:id="rId11"/>
    <p:sldId id="314" r:id="rId12"/>
    <p:sldId id="315" r:id="rId13"/>
    <p:sldId id="317" r:id="rId14"/>
    <p:sldId id="318" r:id="rId15"/>
    <p:sldId id="319" r:id="rId16"/>
    <p:sldId id="321" r:id="rId17"/>
    <p:sldId id="322" r:id="rId18"/>
    <p:sldId id="297" r:id="rId19"/>
    <p:sldId id="323" r:id="rId20"/>
    <p:sldId id="326" r:id="rId21"/>
    <p:sldId id="327" r:id="rId22"/>
    <p:sldId id="328" r:id="rId23"/>
    <p:sldId id="329" r:id="rId24"/>
    <p:sldId id="331" r:id="rId25"/>
    <p:sldId id="330" r:id="rId26"/>
    <p:sldId id="332" r:id="rId27"/>
    <p:sldId id="333" r:id="rId28"/>
    <p:sldId id="334" r:id="rId29"/>
    <p:sldId id="335" r:id="rId30"/>
    <p:sldId id="336" r:id="rId31"/>
    <p:sldId id="337" r:id="rId3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5088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endParaRPr lang="en-US"/>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endParaRPr lang="en-US"/>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solidFill>
                  <a:schemeClr val="accent1">
                    <a:lumMod val="90000"/>
                  </a:schemeClr>
                </a:solidFill>
              </a:rPr>
              <a:t>Empowering the nation</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965393"/>
            <a:ext cx="7631709" cy="1091627"/>
          </a:xfrm>
        </p:spPr>
        <p:txBody>
          <a:bodyPr/>
          <a:lstStyle/>
          <a:p>
            <a:r>
              <a:rPr lang="en-US" dirty="0">
                <a:solidFill>
                  <a:schemeClr val="accent1">
                    <a:lumMod val="90000"/>
                  </a:schemeClr>
                </a:solidFill>
              </a:rPr>
              <a:t>The six week courses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7072184" y="2396139"/>
            <a:ext cx="3282950" cy="2279565"/>
          </a:xfrm>
        </p:spPr>
        <p:txBody>
          <a:bodyPr vert="horz" lIns="91440" tIns="0" rIns="91440" bIns="0" rtlCol="0" anchor="t">
            <a:normAutofit lnSpcReduction="10000"/>
          </a:bodyPr>
          <a:lstStyle/>
          <a:p>
            <a:pPr marL="285750" indent="-285750">
              <a:lnSpc>
                <a:spcPct val="90000"/>
              </a:lnSpc>
              <a:spcBef>
                <a:spcPts val="0"/>
              </a:spcBef>
              <a:spcAft>
                <a:spcPts val="1200"/>
              </a:spcAft>
              <a:buFont typeface="Arial,Sans-Serif"/>
              <a:buChar char="•"/>
            </a:pPr>
            <a:r>
              <a:rPr lang="en-US" dirty="0">
                <a:solidFill>
                  <a:schemeClr val="tx1"/>
                </a:solidFill>
              </a:rPr>
              <a:t>The duration of the course.</a:t>
            </a:r>
            <a:endParaRPr lang="en-US" dirty="0">
              <a:solidFill>
                <a:schemeClr val="tx1"/>
              </a:solidFill>
              <a:cs typeface="Sabon Next LT"/>
            </a:endParaRPr>
          </a:p>
          <a:p>
            <a:pPr marL="285750" indent="-285750">
              <a:lnSpc>
                <a:spcPct val="90000"/>
              </a:lnSpc>
              <a:spcBef>
                <a:spcPts val="0"/>
              </a:spcBef>
              <a:spcAft>
                <a:spcPts val="1200"/>
              </a:spcAft>
              <a:buFont typeface="Arial,Sans-Serif"/>
              <a:buChar char="•"/>
            </a:pPr>
            <a:r>
              <a:rPr lang="en-US" dirty="0">
                <a:solidFill>
                  <a:schemeClr val="tx1"/>
                </a:solidFill>
              </a:rPr>
              <a:t>The different information on the course,(price, name, </a:t>
            </a:r>
            <a:r>
              <a:rPr lang="en-US" dirty="0" err="1">
                <a:solidFill>
                  <a:schemeClr val="tx1"/>
                </a:solidFill>
              </a:rPr>
              <a:t>etc</a:t>
            </a:r>
            <a:r>
              <a:rPr lang="en-US" dirty="0">
                <a:solidFill>
                  <a:schemeClr val="tx1"/>
                </a:solidFill>
              </a:rPr>
              <a:t>)</a:t>
            </a:r>
            <a:endParaRPr lang="en-US" dirty="0">
              <a:solidFill>
                <a:schemeClr val="tx1"/>
              </a:solidFill>
              <a:cs typeface="Sabon Next LT"/>
            </a:endParaRPr>
          </a:p>
          <a:p>
            <a:pPr marL="285750" indent="-285750">
              <a:lnSpc>
                <a:spcPct val="90000"/>
              </a:lnSpc>
              <a:spcBef>
                <a:spcPts val="0"/>
              </a:spcBef>
              <a:spcAft>
                <a:spcPts val="1200"/>
              </a:spcAft>
              <a:buFont typeface="Arial,Sans-Serif"/>
              <a:buChar char="•"/>
            </a:pPr>
            <a:r>
              <a:rPr lang="en-US" dirty="0">
                <a:solidFill>
                  <a:schemeClr val="tx1"/>
                </a:solidFill>
              </a:rPr>
              <a:t>How to access in depth information on the course.</a:t>
            </a:r>
            <a:endParaRPr lang="en-US" dirty="0">
              <a:solidFill>
                <a:schemeClr val="tx1"/>
              </a:solidFill>
              <a:cs typeface="Sabon Next LT"/>
            </a:endParaRPr>
          </a:p>
          <a:p>
            <a:pPr marL="285750" indent="-285750">
              <a:lnSpc>
                <a:spcPct val="90000"/>
              </a:lnSpc>
              <a:spcBef>
                <a:spcPts val="0"/>
              </a:spcBef>
              <a:spcAft>
                <a:spcPts val="1200"/>
              </a:spcAft>
              <a:buFont typeface="Arial,Sans-Serif"/>
              <a:buChar char="•"/>
            </a:pPr>
            <a:r>
              <a:rPr lang="en-US" dirty="0">
                <a:solidFill>
                  <a:schemeClr val="tx1"/>
                </a:solidFill>
                <a:cs typeface="Sabon Next LT"/>
              </a:rPr>
              <a:t>Further functionality including buttons.</a:t>
            </a:r>
          </a:p>
          <a:p>
            <a:pPr>
              <a:lnSpc>
                <a:spcPct val="90000"/>
              </a:lnSpc>
              <a:spcBef>
                <a:spcPts val="0"/>
              </a:spcBef>
              <a:spcAft>
                <a:spcPts val="1200"/>
              </a:spcAft>
              <a:buFont typeface="Arial Black"/>
              <a:buAutoNum type="arabicPeriod"/>
            </a:pPr>
            <a:endParaRPr lang="en-US" dirty="0">
              <a:solidFill>
                <a:schemeClr val="tx1"/>
              </a:solidFill>
              <a:cs typeface="Sabon Next LT"/>
            </a:endParaRPr>
          </a:p>
          <a:p>
            <a:pPr marL="0" indent="0">
              <a:buNone/>
            </a:pPr>
            <a:endParaRPr lang="en-US">
              <a:solidFill>
                <a:schemeClr val="tx1"/>
              </a:solidFill>
              <a:cs typeface="Sabon Next LT"/>
            </a:endParaRPr>
          </a:p>
        </p:txBody>
      </p:sp>
      <p:pic>
        <p:nvPicPr>
          <p:cNvPr id="7" name="Content Placeholder 6" descr="A screenshot of a website&#10;&#10;Description automatically generated">
            <a:extLst>
              <a:ext uri="{FF2B5EF4-FFF2-40B4-BE49-F238E27FC236}">
                <a16:creationId xmlns:a16="http://schemas.microsoft.com/office/drawing/2014/main" id="{A9DCEAF1-0E37-19A2-E9B7-01A6621A1C86}"/>
              </a:ext>
            </a:extLst>
          </p:cNvPr>
          <p:cNvPicPr>
            <a:picLocks noGrp="1" noChangeAspect="1"/>
          </p:cNvPicPr>
          <p:nvPr>
            <p:ph sz="half" idx="1"/>
          </p:nvPr>
        </p:nvPicPr>
        <p:blipFill>
          <a:blip r:embed="rId3"/>
          <a:stretch>
            <a:fillRect/>
          </a:stretch>
        </p:blipFill>
        <p:spPr>
          <a:xfrm>
            <a:off x="568133" y="2051990"/>
            <a:ext cx="6096000" cy="2957512"/>
          </a:xfrm>
        </p:spPr>
      </p:pic>
    </p:spTree>
    <p:extLst>
      <p:ext uri="{BB962C8B-B14F-4D97-AF65-F5344CB8AC3E}">
        <p14:creationId xmlns:p14="http://schemas.microsoft.com/office/powerpoint/2010/main" val="19416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758952" y="460330"/>
            <a:ext cx="3932237" cy="1524662"/>
          </a:xfrm>
        </p:spPr>
        <p:txBody>
          <a:bodyPr anchor="b">
            <a:normAutofit/>
          </a:bodyPr>
          <a:lstStyle/>
          <a:p>
            <a:pPr>
              <a:lnSpc>
                <a:spcPct val="90000"/>
              </a:lnSpc>
            </a:pPr>
            <a:r>
              <a:rPr lang="en-US" dirty="0">
                <a:solidFill>
                  <a:schemeClr val="accent1">
                    <a:lumMod val="90000"/>
                  </a:schemeClr>
                </a:solidFill>
              </a:rPr>
              <a:t>Six week course        information</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endParaRPr lang="en-US" sz="1100" b="1" dirty="0">
              <a:solidFill>
                <a:schemeClr val="tx1"/>
              </a:solidFill>
              <a:cs typeface="Arial"/>
            </a:endParaRP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type="body" sz="half" idx="2"/>
          </p:nvPr>
        </p:nvSpPr>
        <p:spPr>
          <a:xfrm>
            <a:off x="758952" y="2286000"/>
            <a:ext cx="3932237" cy="3567086"/>
          </a:xfrm>
        </p:spPr>
        <p:txBody>
          <a:bodyPr vert="horz" lIns="91440" tIns="45720" rIns="91440" bIns="45720" rtlCol="0" anchor="t">
            <a:normAutofit/>
          </a:bodyPr>
          <a:lstStyle/>
          <a:p>
            <a:pPr marL="285750" indent="-285750">
              <a:spcBef>
                <a:spcPts val="0"/>
              </a:spcBef>
              <a:spcAft>
                <a:spcPts val="1200"/>
              </a:spcAft>
              <a:buFont typeface="Arial,Sans-Serif"/>
              <a:buChar char="•"/>
            </a:pPr>
            <a:r>
              <a:rPr lang="en-US" sz="1800" dirty="0">
                <a:solidFill>
                  <a:schemeClr val="tx1"/>
                </a:solidFill>
              </a:rPr>
              <a:t>specifics and in depth detail of every six month</a:t>
            </a:r>
            <a:r>
              <a:rPr lang="en-US" sz="1800" dirty="0">
                <a:solidFill>
                  <a:srgbClr val="1F2C8F"/>
                </a:solidFill>
              </a:rPr>
              <a:t> </a:t>
            </a:r>
            <a:r>
              <a:rPr lang="en-US" sz="1800" dirty="0">
                <a:solidFill>
                  <a:schemeClr val="tx1"/>
                </a:solidFill>
              </a:rPr>
              <a:t>course.</a:t>
            </a:r>
            <a:endParaRPr lang="en-US" sz="1800" dirty="0">
              <a:solidFill>
                <a:schemeClr val="tx1"/>
              </a:solidFill>
              <a:cs typeface="Sabon Next LT"/>
            </a:endParaRPr>
          </a:p>
          <a:p>
            <a:pPr marL="285750" indent="-285750">
              <a:spcBef>
                <a:spcPts val="0"/>
              </a:spcBef>
              <a:spcAft>
                <a:spcPts val="1200"/>
              </a:spcAft>
              <a:buFont typeface="Arial,Sans-Serif"/>
              <a:buChar char="•"/>
            </a:pPr>
            <a:r>
              <a:rPr lang="en-US" sz="1800" dirty="0">
                <a:solidFill>
                  <a:schemeClr val="tx1"/>
                </a:solidFill>
              </a:rPr>
              <a:t>The fee's, content cover</a:t>
            </a:r>
            <a:endParaRPr lang="en-US" sz="1800" dirty="0">
              <a:solidFill>
                <a:schemeClr val="tx1"/>
              </a:solidFill>
              <a:cs typeface="Sabon Next LT"/>
            </a:endParaRPr>
          </a:p>
          <a:p>
            <a:pPr marL="285750" indent="-285750">
              <a:spcBef>
                <a:spcPts val="0"/>
              </a:spcBef>
              <a:spcAft>
                <a:spcPts val="1200"/>
              </a:spcAft>
              <a:buFont typeface="Arial"/>
              <a:buChar char="•"/>
            </a:pPr>
            <a:r>
              <a:rPr lang="en-US" sz="1800" dirty="0">
                <a:solidFill>
                  <a:schemeClr val="tx1"/>
                </a:solidFill>
              </a:rPr>
              <a:t>Further functionality including buttons.</a:t>
            </a:r>
            <a:endParaRPr lang="en-US" sz="1800" dirty="0">
              <a:solidFill>
                <a:schemeClr val="tx1"/>
              </a:solidFill>
              <a:cs typeface="Sabon Next LT"/>
            </a:endParaRPr>
          </a:p>
          <a:p>
            <a:pPr>
              <a:spcBef>
                <a:spcPts val="0"/>
              </a:spcBef>
              <a:spcAft>
                <a:spcPts val="1200"/>
              </a:spcAft>
            </a:pPr>
            <a:endParaRPr lang="en-US" sz="1800">
              <a:solidFill>
                <a:schemeClr val="tx1"/>
              </a:solidFill>
              <a:cs typeface="Sabon Next LT"/>
            </a:endParaRPr>
          </a:p>
          <a:p>
            <a:endParaRPr lang="en-US">
              <a:solidFill>
                <a:schemeClr val="tx1"/>
              </a:solidFill>
              <a:cs typeface="Sabon Next LT"/>
            </a:endParaRPr>
          </a:p>
        </p:txBody>
      </p:sp>
      <p:pic>
        <p:nvPicPr>
          <p:cNvPr id="8" name="Picture Placeholder 7" descr="A screenshot of a website&#10;&#10;Description automatically generated">
            <a:extLst>
              <a:ext uri="{FF2B5EF4-FFF2-40B4-BE49-F238E27FC236}">
                <a16:creationId xmlns:a16="http://schemas.microsoft.com/office/drawing/2014/main" id="{545884A8-5B7F-0D90-52F6-CD05C761C172}"/>
              </a:ext>
            </a:extLst>
          </p:cNvPr>
          <p:cNvPicPr>
            <a:picLocks noGrp="1" noChangeAspect="1"/>
          </p:cNvPicPr>
          <p:nvPr>
            <p:ph idx="1"/>
          </p:nvPr>
        </p:nvPicPr>
        <p:blipFill>
          <a:blip r:embed="rId3"/>
          <a:stretch/>
        </p:blipFill>
        <p:spPr>
          <a:xfrm>
            <a:off x="4812484" y="2012381"/>
            <a:ext cx="6242839" cy="2824884"/>
          </a:xfrm>
          <a:noFill/>
        </p:spPr>
      </p:pic>
    </p:spTree>
    <p:extLst>
      <p:ext uri="{BB962C8B-B14F-4D97-AF65-F5344CB8AC3E}">
        <p14:creationId xmlns:p14="http://schemas.microsoft.com/office/powerpoint/2010/main" val="407210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sz="3200" dirty="0">
                <a:solidFill>
                  <a:schemeClr val="accent1">
                    <a:lumMod val="90000"/>
                  </a:schemeClr>
                </a:solidFill>
              </a:rPr>
              <a:t>Six week course information</a:t>
            </a:r>
            <a:endParaRPr lang="en-US" dirty="0">
              <a:solidFill>
                <a:schemeClr val="accent1">
                  <a:lumMod val="90000"/>
                </a:schemeClr>
              </a:solidFill>
            </a:endParaRP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3043672" y="2331958"/>
            <a:ext cx="2975217" cy="3704266"/>
          </a:xfrm>
        </p:spPr>
        <p:txBody>
          <a:bodyP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23B696BC-0DC8-3A20-3821-482D85C9DEF8}"/>
              </a:ext>
            </a:extLst>
          </p:cNvPr>
          <p:cNvPicPr>
            <a:picLocks noGrp="1" noChangeAspect="1"/>
          </p:cNvPicPr>
          <p:nvPr>
            <p:ph sz="half" idx="1"/>
          </p:nvPr>
        </p:nvPicPr>
        <p:blipFill>
          <a:blip r:embed="rId3"/>
          <a:stretch>
            <a:fillRect/>
          </a:stretch>
        </p:blipFill>
        <p:spPr>
          <a:xfrm>
            <a:off x="691019" y="2330283"/>
            <a:ext cx="6971270" cy="3409048"/>
          </a:xfrm>
        </p:spPr>
      </p:pic>
      <p:sp>
        <p:nvSpPr>
          <p:cNvPr id="6" name="TextBox 5">
            <a:extLst>
              <a:ext uri="{FF2B5EF4-FFF2-40B4-BE49-F238E27FC236}">
                <a16:creationId xmlns:a16="http://schemas.microsoft.com/office/drawing/2014/main" id="{175FA6D0-47D2-78D9-F286-FA87101C3454}"/>
              </a:ext>
            </a:extLst>
          </p:cNvPr>
          <p:cNvSpPr txBox="1"/>
          <p:nvPr/>
        </p:nvSpPr>
        <p:spPr>
          <a:xfrm>
            <a:off x="8206154" y="2505807"/>
            <a:ext cx="3751384"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Sans-Serif"/>
              <a:buChar char="•"/>
            </a:pPr>
            <a:r>
              <a:rPr lang="en-US" dirty="0">
                <a:cs typeface="Sabon Next LT"/>
              </a:rPr>
              <a:t>Specifics and in depth detail of every six month</a:t>
            </a:r>
            <a:r>
              <a:rPr lang="en-US" dirty="0">
                <a:solidFill>
                  <a:srgbClr val="1F2C8F"/>
                </a:solidFill>
                <a:cs typeface="Sabon Next LT"/>
              </a:rPr>
              <a:t> </a:t>
            </a:r>
            <a:r>
              <a:rPr lang="en-US" dirty="0">
                <a:cs typeface="Sabon Next LT"/>
              </a:rPr>
              <a:t>course.</a:t>
            </a:r>
          </a:p>
          <a:p>
            <a:pPr marL="285750" indent="-285750">
              <a:spcAft>
                <a:spcPts val="1200"/>
              </a:spcAft>
              <a:buFont typeface="Arial,Sans-Serif"/>
              <a:buChar char="•"/>
            </a:pPr>
            <a:r>
              <a:rPr lang="en-US" dirty="0">
                <a:cs typeface="Sabon Next LT"/>
              </a:rPr>
              <a:t>The fee's, content cover</a:t>
            </a:r>
          </a:p>
          <a:p>
            <a:pPr marL="285750" indent="-285750">
              <a:spcAft>
                <a:spcPts val="1200"/>
              </a:spcAft>
              <a:buFont typeface="Arial,Sans-Serif"/>
              <a:buChar char="•"/>
            </a:pPr>
            <a:r>
              <a:rPr lang="en-US" dirty="0">
                <a:cs typeface="Sabon Next LT"/>
              </a:rPr>
              <a:t>Further functionality including buttons.</a:t>
            </a:r>
          </a:p>
          <a:p>
            <a:pPr>
              <a:spcAft>
                <a:spcPts val="1200"/>
              </a:spcAft>
            </a:pPr>
            <a:endParaRPr lang="en-US" dirty="0">
              <a:cs typeface="Sabon Next LT"/>
            </a:endParaRPr>
          </a:p>
          <a:p>
            <a:pPr algn="l"/>
            <a:endParaRPr lang="en-US" dirty="0">
              <a:cs typeface="Sabon Next LT"/>
            </a:endParaRPr>
          </a:p>
        </p:txBody>
      </p:sp>
    </p:spTree>
    <p:extLst>
      <p:ext uri="{BB962C8B-B14F-4D97-AF65-F5344CB8AC3E}">
        <p14:creationId xmlns:p14="http://schemas.microsoft.com/office/powerpoint/2010/main" val="396999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dirty="0">
                <a:solidFill>
                  <a:schemeClr val="accent1">
                    <a:lumMod val="90000"/>
                  </a:schemeClr>
                </a:solidFill>
              </a:rPr>
              <a:t>Check out page</a:t>
            </a:r>
          </a:p>
        </p:txBody>
      </p:sp>
      <p:sp>
        <p:nvSpPr>
          <p:cNvPr id="13" name="Content Placeholder 7">
            <a:extLst>
              <a:ext uri="{FF2B5EF4-FFF2-40B4-BE49-F238E27FC236}">
                <a16:creationId xmlns:a16="http://schemas.microsoft.com/office/drawing/2014/main" id="{0853098E-C088-D323-4BF2-987893F262F6}"/>
              </a:ext>
            </a:extLst>
          </p:cNvPr>
          <p:cNvSpPr>
            <a:spLocks noGrp="1"/>
          </p:cNvSpPr>
          <p:nvPr>
            <p:ph sz="half" idx="15"/>
          </p:nvPr>
        </p:nvSpPr>
        <p:spPr>
          <a:xfrm>
            <a:off x="7940842" y="2303028"/>
            <a:ext cx="3485184" cy="3961593"/>
          </a:xfrm>
        </p:spPr>
        <p:txBody>
          <a:bodyPr vert="horz" lIns="91440" tIns="0" rIns="91440" bIns="0" rtlCol="0" anchor="t">
            <a:normAutofit/>
          </a:bodyPr>
          <a:lstStyle/>
          <a:p>
            <a:pPr marL="347345" indent="-347345"/>
            <a:r>
              <a:rPr lang="en-US" dirty="0">
                <a:solidFill>
                  <a:schemeClr val="tx1"/>
                </a:solidFill>
                <a:cs typeface="Sabon Next LT"/>
              </a:rPr>
              <a:t>The course options to choose from</a:t>
            </a:r>
          </a:p>
          <a:p>
            <a:pPr marL="347345" indent="-347345"/>
            <a:r>
              <a:rPr lang="en-US" dirty="0">
                <a:solidFill>
                  <a:schemeClr val="tx1"/>
                </a:solidFill>
                <a:cs typeface="Sabon Next LT"/>
              </a:rPr>
              <a:t>The discount options and how they work.</a:t>
            </a:r>
          </a:p>
          <a:p>
            <a:pPr marL="347345" indent="-347345"/>
            <a:r>
              <a:rPr lang="en-US" dirty="0">
                <a:solidFill>
                  <a:schemeClr val="tx1"/>
                </a:solidFill>
                <a:cs typeface="Sabon Next LT"/>
              </a:rPr>
              <a:t>The total counting and how it works.</a:t>
            </a:r>
          </a:p>
          <a:p>
            <a:pPr marL="347345" indent="-347345"/>
            <a:r>
              <a:rPr lang="en-US" dirty="0">
                <a:solidFill>
                  <a:schemeClr val="tx1"/>
                </a:solidFill>
              </a:rPr>
              <a:t>the different user buttons</a:t>
            </a:r>
            <a:endParaRPr lang="en-US" dirty="0">
              <a:solidFill>
                <a:schemeClr val="tx1"/>
              </a:solidFill>
              <a:cs typeface="Sabon Next LT"/>
            </a:endParaRPr>
          </a:p>
          <a:p>
            <a:pPr marL="347345" indent="-347345"/>
            <a:endParaRPr lang="en-US">
              <a:solidFill>
                <a:schemeClr val="tx1"/>
              </a:solidFill>
              <a:cs typeface="Sabon Next LT"/>
            </a:endParaRPr>
          </a:p>
        </p:txBody>
      </p:sp>
      <p:pic>
        <p:nvPicPr>
          <p:cNvPr id="7" name="Content Placeholder 6" descr="A screenshot of a website&#10;&#10;Description automatically generated">
            <a:extLst>
              <a:ext uri="{FF2B5EF4-FFF2-40B4-BE49-F238E27FC236}">
                <a16:creationId xmlns:a16="http://schemas.microsoft.com/office/drawing/2014/main" id="{25A0F4E6-D856-329B-9725-521E1593D60D}"/>
              </a:ext>
            </a:extLst>
          </p:cNvPr>
          <p:cNvPicPr>
            <a:picLocks noGrp="1" noChangeAspect="1"/>
          </p:cNvPicPr>
          <p:nvPr>
            <p:ph sz="half" idx="2"/>
          </p:nvPr>
        </p:nvPicPr>
        <p:blipFill>
          <a:blip r:embed="rId3"/>
          <a:stretch>
            <a:fillRect/>
          </a:stretch>
        </p:blipFill>
        <p:spPr>
          <a:xfrm>
            <a:off x="1221489" y="2303655"/>
            <a:ext cx="6096000" cy="2971800"/>
          </a:xfrm>
        </p:spPr>
      </p:pic>
    </p:spTree>
    <p:extLst>
      <p:ext uri="{BB962C8B-B14F-4D97-AF65-F5344CB8AC3E}">
        <p14:creationId xmlns:p14="http://schemas.microsoft.com/office/powerpoint/2010/main" val="249802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solidFill>
                  <a:schemeClr val="accent1">
                    <a:lumMod val="90000"/>
                  </a:schemeClr>
                </a:solidFill>
              </a:rPr>
              <a:t>contact and media page</a:t>
            </a:r>
          </a:p>
        </p:txBody>
      </p:sp>
      <p:graphicFrame>
        <p:nvGraphicFramePr>
          <p:cNvPr id="5" name="Content Placeholder 4">
            <a:extLst>
              <a:ext uri="{FF2B5EF4-FFF2-40B4-BE49-F238E27FC236}">
                <a16:creationId xmlns:a16="http://schemas.microsoft.com/office/drawing/2014/main" id="{AC0C7FF8-9CAF-6C67-C1E5-AF40401D0B3D}"/>
              </a:ext>
            </a:extLst>
          </p:cNvPr>
          <p:cNvGraphicFramePr>
            <a:graphicFrameLocks noGrp="1"/>
          </p:cNvGraphicFramePr>
          <p:nvPr>
            <p:ph sz="quarter" idx="4"/>
            <p:extLst>
              <p:ext uri="{D42A27DB-BD31-4B8C-83A1-F6EECF244321}">
                <p14:modId xmlns:p14="http://schemas.microsoft.com/office/powerpoint/2010/main" val="4258762734"/>
              </p:ext>
            </p:extLst>
          </p:nvPr>
        </p:nvGraphicFramePr>
        <p:xfrm>
          <a:off x="926123" y="2215661"/>
          <a:ext cx="10510836" cy="4044654"/>
        </p:xfrm>
        <a:graphic>
          <a:graphicData uri="http://schemas.openxmlformats.org/drawingml/2006/table">
            <a:tbl>
              <a:tblPr firstRow="1" bandRow="1">
                <a:tableStyleId>{C083E6E3-FA7D-4D7B-A595-EF9225AFEA82}</a:tableStyleId>
              </a:tblPr>
              <a:tblGrid>
                <a:gridCol w="4080076">
                  <a:extLst>
                    <a:ext uri="{9D8B030D-6E8A-4147-A177-3AD203B41FA5}">
                      <a16:colId xmlns:a16="http://schemas.microsoft.com/office/drawing/2014/main" val="1764027237"/>
                    </a:ext>
                  </a:extLst>
                </a:gridCol>
                <a:gridCol w="4080076">
                  <a:extLst>
                    <a:ext uri="{9D8B030D-6E8A-4147-A177-3AD203B41FA5}">
                      <a16:colId xmlns:a16="http://schemas.microsoft.com/office/drawing/2014/main" val="778914542"/>
                    </a:ext>
                  </a:extLst>
                </a:gridCol>
                <a:gridCol w="1175342">
                  <a:extLst>
                    <a:ext uri="{9D8B030D-6E8A-4147-A177-3AD203B41FA5}">
                      <a16:colId xmlns:a16="http://schemas.microsoft.com/office/drawing/2014/main" val="4233386372"/>
                    </a:ext>
                  </a:extLst>
                </a:gridCol>
                <a:gridCol w="1175342">
                  <a:extLst>
                    <a:ext uri="{9D8B030D-6E8A-4147-A177-3AD203B41FA5}">
                      <a16:colId xmlns:a16="http://schemas.microsoft.com/office/drawing/2014/main" val="1626524931"/>
                    </a:ext>
                  </a:extLst>
                </a:gridCol>
              </a:tblGrid>
              <a:tr h="674109">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2865033212"/>
                  </a:ext>
                </a:extLst>
              </a:tr>
              <a:tr h="674109">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773796761"/>
                  </a:ext>
                </a:extLst>
              </a:tr>
              <a:tr h="674109">
                <a:tc>
                  <a:txBody>
                    <a:bodyPr/>
                    <a:lstStyle/>
                    <a:p>
                      <a:endParaRPr lang="en-US" err="1"/>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789202252"/>
                  </a:ext>
                </a:extLst>
              </a:tr>
              <a:tr h="674109">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2325356481"/>
                  </a:ext>
                </a:extLst>
              </a:tr>
              <a:tr h="674109">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3322085491"/>
                  </a:ext>
                </a:extLst>
              </a:tr>
              <a:tr h="674109">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2682318458"/>
                  </a:ext>
                </a:extLst>
              </a:tr>
            </a:tbl>
          </a:graphicData>
        </a:graphic>
      </p:graphicFrame>
      <p:pic>
        <p:nvPicPr>
          <p:cNvPr id="7" name="Picture 6" descr="A screenshot of a website&#10;&#10;Description automatically generated">
            <a:extLst>
              <a:ext uri="{FF2B5EF4-FFF2-40B4-BE49-F238E27FC236}">
                <a16:creationId xmlns:a16="http://schemas.microsoft.com/office/drawing/2014/main" id="{8A2344C0-F970-98AD-4F0C-68F50FCEE042}"/>
              </a:ext>
            </a:extLst>
          </p:cNvPr>
          <p:cNvPicPr>
            <a:picLocks noChangeAspect="1"/>
          </p:cNvPicPr>
          <p:nvPr/>
        </p:nvPicPr>
        <p:blipFill>
          <a:blip r:embed="rId3"/>
          <a:stretch>
            <a:fillRect/>
          </a:stretch>
        </p:blipFill>
        <p:spPr>
          <a:xfrm>
            <a:off x="4058560" y="2250453"/>
            <a:ext cx="7383162" cy="3796741"/>
          </a:xfrm>
          <a:prstGeom prst="rect">
            <a:avLst/>
          </a:prstGeom>
        </p:spPr>
      </p:pic>
      <p:sp>
        <p:nvSpPr>
          <p:cNvPr id="4" name="TextBox 3">
            <a:extLst>
              <a:ext uri="{FF2B5EF4-FFF2-40B4-BE49-F238E27FC236}">
                <a16:creationId xmlns:a16="http://schemas.microsoft.com/office/drawing/2014/main" id="{3081B2B4-3EC5-33F3-4F42-E4BB88D71585}"/>
              </a:ext>
            </a:extLst>
          </p:cNvPr>
          <p:cNvSpPr txBox="1"/>
          <p:nvPr/>
        </p:nvSpPr>
        <p:spPr>
          <a:xfrm>
            <a:off x="921607" y="3826801"/>
            <a:ext cx="3008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Sabon Next LT"/>
              </a:rPr>
              <a:t>The company locations</a:t>
            </a:r>
          </a:p>
          <a:p>
            <a:pPr marL="285750" indent="-285750">
              <a:buFont typeface="Arial"/>
              <a:buChar char="•"/>
            </a:pPr>
            <a:endParaRPr lang="en-US">
              <a:cs typeface="Sabon Next LT"/>
            </a:endParaRPr>
          </a:p>
        </p:txBody>
      </p:sp>
    </p:spTree>
    <p:extLst>
      <p:ext uri="{BB962C8B-B14F-4D97-AF65-F5344CB8AC3E}">
        <p14:creationId xmlns:p14="http://schemas.microsoft.com/office/powerpoint/2010/main" val="168621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862ACA-2D11-D527-CF39-C99A407AEF63}"/>
              </a:ext>
            </a:extLst>
          </p:cNvPr>
          <p:cNvSpPr>
            <a:spLocks noGrp="1"/>
          </p:cNvSpPr>
          <p:nvPr>
            <p:ph type="title"/>
          </p:nvPr>
        </p:nvSpPr>
        <p:spPr>
          <a:xfrm>
            <a:off x="1550563" y="1089213"/>
            <a:ext cx="9879437" cy="980844"/>
          </a:xfrm>
        </p:spPr>
        <p:txBody>
          <a:bodyPr/>
          <a:lstStyle/>
          <a:p>
            <a:r>
              <a:rPr lang="en-US" dirty="0">
                <a:solidFill>
                  <a:schemeClr val="accent1">
                    <a:lumMod val="90000"/>
                  </a:schemeClr>
                </a:solidFill>
              </a:rPr>
              <a:t>Contact and media</a:t>
            </a:r>
          </a:p>
        </p:txBody>
      </p:sp>
      <p:sp>
        <p:nvSpPr>
          <p:cNvPr id="11" name="Text Placeholder 2">
            <a:extLst>
              <a:ext uri="{FF2B5EF4-FFF2-40B4-BE49-F238E27FC236}">
                <a16:creationId xmlns:a16="http://schemas.microsoft.com/office/drawing/2014/main" id="{D21EABB7-C378-4505-4D40-F0744C389E8A}"/>
              </a:ext>
            </a:extLst>
          </p:cNvPr>
          <p:cNvSpPr>
            <a:spLocks noGrp="1"/>
          </p:cNvSpPr>
          <p:nvPr>
            <p:ph type="body" sz="quarter" idx="13"/>
          </p:nvPr>
        </p:nvSpPr>
        <p:spPr>
          <a:xfrm>
            <a:off x="1550564" y="2331958"/>
            <a:ext cx="2975217" cy="3704266"/>
          </a:xfrm>
        </p:spPr>
        <p:txBody>
          <a:bodyPr/>
          <a:lstStyle/>
          <a:p>
            <a:pPr marL="285750" indent="-285750">
              <a:buChar char="•"/>
            </a:pPr>
            <a:r>
              <a:rPr lang="en-US" dirty="0">
                <a:solidFill>
                  <a:schemeClr val="tx1"/>
                </a:solidFill>
                <a:cs typeface="Sabon Next LT"/>
              </a:rPr>
              <a:t>The company phone number</a:t>
            </a:r>
          </a:p>
          <a:p>
            <a:pPr marL="285750" indent="-285750">
              <a:buChar char="•"/>
            </a:pPr>
            <a:r>
              <a:rPr lang="en-US" dirty="0">
                <a:solidFill>
                  <a:schemeClr val="tx1"/>
                </a:solidFill>
                <a:cs typeface="Sabon Next LT"/>
              </a:rPr>
              <a:t>The company  email address</a:t>
            </a:r>
          </a:p>
          <a:p>
            <a:pPr marL="285750" indent="-285750">
              <a:buChar char="•"/>
            </a:pPr>
            <a:r>
              <a:rPr lang="en-US" dirty="0">
                <a:solidFill>
                  <a:schemeClr val="tx1"/>
                </a:solidFill>
                <a:cs typeface="Sabon Next LT"/>
              </a:rPr>
              <a:t>User friendly buttons.</a:t>
            </a:r>
          </a:p>
        </p:txBody>
      </p:sp>
      <p:pic>
        <p:nvPicPr>
          <p:cNvPr id="4" name="Picture 3" descr="A screenshot of a map&#10;&#10;Description automatically generated">
            <a:extLst>
              <a:ext uri="{FF2B5EF4-FFF2-40B4-BE49-F238E27FC236}">
                <a16:creationId xmlns:a16="http://schemas.microsoft.com/office/drawing/2014/main" id="{47D56E02-DBB4-7438-4A9A-FC3A3EAE8CE6}"/>
              </a:ext>
            </a:extLst>
          </p:cNvPr>
          <p:cNvPicPr>
            <a:picLocks noChangeAspect="1"/>
          </p:cNvPicPr>
          <p:nvPr/>
        </p:nvPicPr>
        <p:blipFill>
          <a:blip r:embed="rId3"/>
          <a:stretch>
            <a:fillRect/>
          </a:stretch>
        </p:blipFill>
        <p:spPr>
          <a:xfrm>
            <a:off x="4881208" y="2336970"/>
            <a:ext cx="6912244" cy="3402540"/>
          </a:xfrm>
          <a:prstGeom prst="rect">
            <a:avLst/>
          </a:prstGeom>
          <a:noFill/>
        </p:spPr>
      </p:pic>
      <p:sp>
        <p:nvSpPr>
          <p:cNvPr id="13" name="Slide Number Placeholder 4">
            <a:extLst>
              <a:ext uri="{FF2B5EF4-FFF2-40B4-BE49-F238E27FC236}">
                <a16:creationId xmlns:a16="http://schemas.microsoft.com/office/drawing/2014/main" id="{F40329E8-AF31-8F24-6287-70F104DFB783}"/>
              </a:ext>
            </a:extLst>
          </p:cNvPr>
          <p:cNvSpPr>
            <a:spLocks noGrp="1"/>
          </p:cNvSpPr>
          <p:nvPr>
            <p:ph type="sldNum" sz="quarter" idx="10"/>
          </p:nvPr>
        </p:nvSpPr>
        <p:spPr>
          <a:xfrm>
            <a:off x="10358437" y="457199"/>
            <a:ext cx="1067589" cy="471489"/>
          </a:xfrm>
        </p:spPr>
        <p:txBody>
          <a:bodyPr/>
          <a:lstStyle/>
          <a:p>
            <a:pPr>
              <a:spcAft>
                <a:spcPts val="600"/>
              </a:spcAft>
            </a:pPr>
            <a:endParaRPr lang="en-US" dirty="0">
              <a:solidFill>
                <a:schemeClr val="accent1">
                  <a:lumMod val="90000"/>
                </a:schemeClr>
              </a:solidFill>
              <a:cs typeface="Arial"/>
            </a:endParaRPr>
          </a:p>
        </p:txBody>
      </p:sp>
    </p:spTree>
    <p:extLst>
      <p:ext uri="{BB962C8B-B14F-4D97-AF65-F5344CB8AC3E}">
        <p14:creationId xmlns:p14="http://schemas.microsoft.com/office/powerpoint/2010/main" val="1973173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6BF7-F555-CBAF-41A1-8BB5E74BEFC5}"/>
              </a:ext>
            </a:extLst>
          </p:cNvPr>
          <p:cNvSpPr>
            <a:spLocks noGrp="1"/>
          </p:cNvSpPr>
          <p:nvPr>
            <p:ph type="title"/>
          </p:nvPr>
        </p:nvSpPr>
        <p:spPr/>
        <p:txBody>
          <a:bodyPr/>
          <a:lstStyle/>
          <a:p>
            <a:r>
              <a:rPr lang="en-US" dirty="0">
                <a:solidFill>
                  <a:schemeClr val="tx1"/>
                </a:solidFill>
              </a:rPr>
              <a:t>       </a:t>
            </a:r>
            <a:r>
              <a:rPr lang="en-US" dirty="0">
                <a:solidFill>
                  <a:schemeClr val="accent1">
                    <a:lumMod val="90000"/>
                  </a:schemeClr>
                </a:solidFill>
              </a:rPr>
              <a:t>     Testimonial page</a:t>
            </a:r>
          </a:p>
        </p:txBody>
      </p:sp>
      <p:sp>
        <p:nvSpPr>
          <p:cNvPr id="3" name="Text Placeholder 2">
            <a:extLst>
              <a:ext uri="{FF2B5EF4-FFF2-40B4-BE49-F238E27FC236}">
                <a16:creationId xmlns:a16="http://schemas.microsoft.com/office/drawing/2014/main" id="{7D6F1D16-2B37-91F0-0E01-91160E92042E}"/>
              </a:ext>
            </a:extLst>
          </p:cNvPr>
          <p:cNvSpPr>
            <a:spLocks noGrp="1"/>
          </p:cNvSpPr>
          <p:nvPr>
            <p:ph type="body" sz="quarter" idx="13"/>
          </p:nvPr>
        </p:nvSpPr>
        <p:spPr/>
        <p:txBody>
          <a:bodyPr/>
          <a:lstStyle/>
          <a:p>
            <a:pPr marL="285750" indent="-285750">
              <a:buChar char="•"/>
            </a:pPr>
            <a:r>
              <a:rPr lang="en-US">
                <a:solidFill>
                  <a:schemeClr val="tx1"/>
                </a:solidFill>
                <a:cs typeface="Sabon Next LT"/>
              </a:rPr>
              <a:t>Box for user prompted  email</a:t>
            </a:r>
          </a:p>
          <a:p>
            <a:pPr marL="285750" indent="-285750">
              <a:buChar char="•"/>
            </a:pPr>
            <a:r>
              <a:rPr lang="en-US">
                <a:solidFill>
                  <a:schemeClr val="tx1"/>
                </a:solidFill>
                <a:cs typeface="Sabon Next LT"/>
              </a:rPr>
              <a:t>Box for user </a:t>
            </a:r>
            <a:r>
              <a:rPr lang="en-US" err="1">
                <a:solidFill>
                  <a:schemeClr val="tx1"/>
                </a:solidFill>
                <a:cs typeface="Sabon Next LT"/>
              </a:rPr>
              <a:t>promptged</a:t>
            </a:r>
            <a:r>
              <a:rPr lang="en-US">
                <a:solidFill>
                  <a:schemeClr val="tx1"/>
                </a:solidFill>
                <a:cs typeface="Sabon Next LT"/>
              </a:rPr>
              <a:t> phone number</a:t>
            </a:r>
          </a:p>
          <a:p>
            <a:pPr marL="285750" indent="-285750">
              <a:buChar char="•"/>
            </a:pPr>
            <a:r>
              <a:rPr lang="en-US">
                <a:solidFill>
                  <a:schemeClr val="tx1"/>
                </a:solidFill>
                <a:cs typeface="Sabon Next LT"/>
              </a:rPr>
              <a:t>Box for a message by users</a:t>
            </a:r>
          </a:p>
          <a:p>
            <a:pPr marL="285750" indent="-285750">
              <a:buChar char="•"/>
            </a:pPr>
            <a:r>
              <a:rPr lang="en-US">
                <a:solidFill>
                  <a:schemeClr val="tx1"/>
                </a:solidFill>
                <a:cs typeface="Sabon Next LT"/>
              </a:rPr>
              <a:t>Box for users testimonial.</a:t>
            </a:r>
          </a:p>
        </p:txBody>
      </p:sp>
      <p:pic>
        <p:nvPicPr>
          <p:cNvPr id="6" name="Content Placeholder 5" descr="A screenshot of a computer&#10;&#10;Description automatically generated">
            <a:extLst>
              <a:ext uri="{FF2B5EF4-FFF2-40B4-BE49-F238E27FC236}">
                <a16:creationId xmlns:a16="http://schemas.microsoft.com/office/drawing/2014/main" id="{371AF9B6-288B-3690-5C81-9D8BED77DF82}"/>
              </a:ext>
            </a:extLst>
          </p:cNvPr>
          <p:cNvPicPr>
            <a:picLocks noGrp="1" noChangeAspect="1"/>
          </p:cNvPicPr>
          <p:nvPr>
            <p:ph sz="half" idx="1"/>
          </p:nvPr>
        </p:nvPicPr>
        <p:blipFill>
          <a:blip r:embed="rId2"/>
          <a:stretch>
            <a:fillRect/>
          </a:stretch>
        </p:blipFill>
        <p:spPr>
          <a:xfrm>
            <a:off x="5119425" y="2332171"/>
            <a:ext cx="6868297" cy="3329759"/>
          </a:xfrm>
        </p:spPr>
      </p:pic>
      <p:sp>
        <p:nvSpPr>
          <p:cNvPr id="5" name="Slide Number Placeholder 4">
            <a:extLst>
              <a:ext uri="{FF2B5EF4-FFF2-40B4-BE49-F238E27FC236}">
                <a16:creationId xmlns:a16="http://schemas.microsoft.com/office/drawing/2014/main" id="{FB5D2E93-9AAE-623D-B340-4ECC67413E07}"/>
              </a:ext>
            </a:extLst>
          </p:cNvPr>
          <p:cNvSpPr>
            <a:spLocks noGrp="1"/>
          </p:cNvSpPr>
          <p:nvPr>
            <p:ph type="sldNum" sz="quarter" idx="10"/>
          </p:nvPr>
        </p:nvSpPr>
        <p:spPr/>
        <p:txBody>
          <a:bodyPr/>
          <a:lstStyle/>
          <a:p>
            <a:endParaRPr lang="en-US" dirty="0">
              <a:solidFill>
                <a:schemeClr val="accent1">
                  <a:lumMod val="90000"/>
                </a:schemeClr>
              </a:solidFill>
              <a:cs typeface="Arial"/>
            </a:endParaRPr>
          </a:p>
        </p:txBody>
      </p:sp>
    </p:spTree>
    <p:extLst>
      <p:ext uri="{BB962C8B-B14F-4D97-AF65-F5344CB8AC3E}">
        <p14:creationId xmlns:p14="http://schemas.microsoft.com/office/powerpoint/2010/main" val="268427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2A89-176F-AC37-7538-4DB85B0A5A6F}"/>
              </a:ext>
            </a:extLst>
          </p:cNvPr>
          <p:cNvSpPr>
            <a:spLocks noGrp="1"/>
          </p:cNvSpPr>
          <p:nvPr>
            <p:ph type="title"/>
          </p:nvPr>
        </p:nvSpPr>
        <p:spPr>
          <a:xfrm>
            <a:off x="420130" y="460032"/>
            <a:ext cx="5259554" cy="2495028"/>
          </a:xfrm>
        </p:spPr>
        <p:txBody>
          <a:bodyPr anchor="b">
            <a:normAutofit/>
          </a:bodyPr>
          <a:lstStyle/>
          <a:p>
            <a:r>
              <a:rPr lang="en-US" dirty="0">
                <a:solidFill>
                  <a:schemeClr val="accent1">
                    <a:lumMod val="90000"/>
                  </a:schemeClr>
                </a:solidFill>
              </a:rPr>
              <a:t>Application welcome page</a:t>
            </a:r>
            <a:r>
              <a:rPr lang="en-US" dirty="0"/>
              <a:t> </a:t>
            </a:r>
          </a:p>
        </p:txBody>
      </p:sp>
      <p:sp>
        <p:nvSpPr>
          <p:cNvPr id="3" name="Text Placeholder 2">
            <a:extLst>
              <a:ext uri="{FF2B5EF4-FFF2-40B4-BE49-F238E27FC236}">
                <a16:creationId xmlns:a16="http://schemas.microsoft.com/office/drawing/2014/main" id="{44FE16F6-9708-5988-2CFD-E193C5D7800C}"/>
              </a:ext>
            </a:extLst>
          </p:cNvPr>
          <p:cNvSpPr>
            <a:spLocks noGrp="1"/>
          </p:cNvSpPr>
          <p:nvPr>
            <p:ph idx="1"/>
          </p:nvPr>
        </p:nvSpPr>
        <p:spPr>
          <a:xfrm>
            <a:off x="420130" y="3427750"/>
            <a:ext cx="5259554" cy="2233233"/>
          </a:xfrm>
        </p:spPr>
        <p:txBody>
          <a:bodyPr vert="horz" lIns="91440" tIns="0" rIns="91440" bIns="0" rtlCol="0" anchor="t">
            <a:normAutofit/>
          </a:bodyPr>
          <a:lstStyle/>
          <a:p>
            <a:pPr>
              <a:lnSpc>
                <a:spcPct val="90000"/>
              </a:lnSpc>
              <a:spcAft>
                <a:spcPts val="600"/>
              </a:spcAft>
            </a:pPr>
            <a:r>
              <a:rPr lang="en-US" sz="2000" dirty="0">
                <a:solidFill>
                  <a:schemeClr val="tx1"/>
                </a:solidFill>
              </a:rPr>
              <a:t>What the page consists of:</a:t>
            </a:r>
            <a:endParaRPr lang="en-US" sz="2000" dirty="0">
              <a:solidFill>
                <a:schemeClr val="tx1"/>
              </a:solidFill>
              <a:cs typeface="Sabon Next LT"/>
            </a:endParaRPr>
          </a:p>
          <a:p>
            <a:pPr marL="285750" indent="-285750">
              <a:lnSpc>
                <a:spcPct val="90000"/>
              </a:lnSpc>
              <a:spcAft>
                <a:spcPts val="600"/>
              </a:spcAft>
              <a:buChar char="•"/>
            </a:pPr>
            <a:r>
              <a:rPr lang="en-US" sz="2000" dirty="0">
                <a:solidFill>
                  <a:schemeClr val="tx1"/>
                </a:solidFill>
              </a:rPr>
              <a:t>The company logo</a:t>
            </a:r>
            <a:endParaRPr lang="en-US" sz="2000" dirty="0">
              <a:solidFill>
                <a:schemeClr val="tx1"/>
              </a:solidFill>
              <a:cs typeface="Sabon Next LT"/>
            </a:endParaRPr>
          </a:p>
          <a:p>
            <a:pPr marL="285750" indent="-285750">
              <a:lnSpc>
                <a:spcPct val="90000"/>
              </a:lnSpc>
              <a:spcAft>
                <a:spcPts val="600"/>
              </a:spcAft>
              <a:buChar char="•"/>
            </a:pPr>
            <a:r>
              <a:rPr lang="en-US" sz="2000" dirty="0">
                <a:solidFill>
                  <a:schemeClr val="tx1"/>
                </a:solidFill>
              </a:rPr>
              <a:t>The company name and slogan</a:t>
            </a:r>
            <a:endParaRPr lang="en-US" sz="2000" dirty="0">
              <a:solidFill>
                <a:schemeClr val="tx1"/>
              </a:solidFill>
              <a:cs typeface="Sabon Next LT"/>
            </a:endParaRPr>
          </a:p>
          <a:p>
            <a:pPr marL="285750" indent="-285750">
              <a:lnSpc>
                <a:spcPct val="90000"/>
              </a:lnSpc>
              <a:spcAft>
                <a:spcPts val="600"/>
              </a:spcAft>
              <a:buChar char="•"/>
            </a:pPr>
            <a:r>
              <a:rPr lang="en-US" sz="2000" dirty="0">
                <a:solidFill>
                  <a:schemeClr val="tx1"/>
                </a:solidFill>
              </a:rPr>
              <a:t>The story and initiative behind the company and what the company does for it's users.</a:t>
            </a:r>
            <a:endParaRPr lang="en-US" sz="2000" dirty="0">
              <a:solidFill>
                <a:schemeClr val="tx1"/>
              </a:solidFill>
              <a:cs typeface="Sabon Next LT"/>
            </a:endParaRPr>
          </a:p>
          <a:p>
            <a:pPr marL="285750" indent="-285750">
              <a:lnSpc>
                <a:spcPct val="90000"/>
              </a:lnSpc>
              <a:spcAft>
                <a:spcPts val="600"/>
              </a:spcAft>
              <a:buChar char="•"/>
            </a:pPr>
            <a:r>
              <a:rPr lang="en-US" sz="2000" dirty="0">
                <a:solidFill>
                  <a:schemeClr val="tx1"/>
                </a:solidFill>
              </a:rPr>
              <a:t>The user friendly functionality.</a:t>
            </a:r>
            <a:endParaRPr lang="en-US" sz="2000" dirty="0">
              <a:solidFill>
                <a:schemeClr val="tx1"/>
              </a:solidFill>
              <a:cs typeface="Sabon Next LT"/>
            </a:endParaRPr>
          </a:p>
          <a:p>
            <a:pPr marL="285750" indent="-285750">
              <a:lnSpc>
                <a:spcPct val="90000"/>
              </a:lnSpc>
              <a:spcAft>
                <a:spcPts val="600"/>
              </a:spcAft>
              <a:buChar char="•"/>
            </a:pPr>
            <a:endParaRPr lang="en-US" sz="2000" dirty="0">
              <a:solidFill>
                <a:schemeClr val="tx1"/>
              </a:solidFill>
              <a:cs typeface="Sabon Next LT"/>
            </a:endParaRPr>
          </a:p>
          <a:p>
            <a:pPr marL="285750" indent="-285750">
              <a:lnSpc>
                <a:spcPct val="90000"/>
              </a:lnSpc>
              <a:spcAft>
                <a:spcPts val="600"/>
              </a:spcAft>
              <a:buChar char="•"/>
            </a:pPr>
            <a:endParaRPr lang="en-US" sz="2000"/>
          </a:p>
          <a:p>
            <a:pPr marL="285750" indent="-285750">
              <a:lnSpc>
                <a:spcPct val="90000"/>
              </a:lnSpc>
              <a:spcAft>
                <a:spcPts val="600"/>
              </a:spcAft>
              <a:buChar char="•"/>
            </a:pPr>
            <a:endParaRPr lang="en-US" sz="2000"/>
          </a:p>
        </p:txBody>
      </p:sp>
      <p:pic>
        <p:nvPicPr>
          <p:cNvPr id="6" name="Content Placeholder 5" descr="A screenshot of a screenshot of a phone&#10;&#10;Description automatically generated">
            <a:extLst>
              <a:ext uri="{FF2B5EF4-FFF2-40B4-BE49-F238E27FC236}">
                <a16:creationId xmlns:a16="http://schemas.microsoft.com/office/drawing/2014/main" id="{22669F97-C36A-A494-174C-A5B88A0337B7}"/>
              </a:ext>
            </a:extLst>
          </p:cNvPr>
          <p:cNvPicPr>
            <a:picLocks noGrp="1" noChangeAspect="1"/>
          </p:cNvPicPr>
          <p:nvPr>
            <p:ph type="pic" sz="quarter" idx="11"/>
          </p:nvPr>
        </p:nvPicPr>
        <p:blipFill>
          <a:blip r:embed="rId2"/>
          <a:stretch/>
        </p:blipFill>
        <p:spPr>
          <a:xfrm>
            <a:off x="5838706" y="1865482"/>
            <a:ext cx="5786317" cy="4155652"/>
          </a:xfrm>
          <a:noFill/>
        </p:spPr>
      </p:pic>
      <p:sp>
        <p:nvSpPr>
          <p:cNvPr id="5" name="Slide Number Placeholder 4" hidden="1">
            <a:extLst>
              <a:ext uri="{FF2B5EF4-FFF2-40B4-BE49-F238E27FC236}">
                <a16:creationId xmlns:a16="http://schemas.microsoft.com/office/drawing/2014/main" id="{70DA207B-D8FB-CE40-D49B-0DCF5CA5EEA3}"/>
              </a:ext>
            </a:extLst>
          </p:cNvPr>
          <p:cNvSpPr>
            <a:spLocks noGrp="1"/>
          </p:cNvSpPr>
          <p:nvPr>
            <p:ph type="sldNum" sz="quarter" idx="4294967295"/>
          </p:nvPr>
        </p:nvSpPr>
        <p:spPr>
          <a:xfrm>
            <a:off x="10438475" y="457199"/>
            <a:ext cx="987552" cy="471489"/>
          </a:xfrm>
        </p:spPr>
        <p:txBody>
          <a:bodyPr/>
          <a:lstStyle/>
          <a:p>
            <a:pPr>
              <a:spcAft>
                <a:spcPts val="600"/>
              </a:spcAft>
            </a:pPr>
            <a:fld id="{48F63A3B-78C7-47BE-AE5E-E10140E04643}" type="slidenum">
              <a:rPr lang="en-US" dirty="0" smtClean="0">
                <a:solidFill>
                  <a:schemeClr val="accent1">
                    <a:lumMod val="90000"/>
                  </a:schemeClr>
                </a:solidFill>
                <a:cs typeface="Arial"/>
              </a:rPr>
              <a:pPr>
                <a:spcAft>
                  <a:spcPts val="600"/>
                </a:spcAft>
              </a:pPr>
              <a:t>17</a:t>
            </a:fld>
            <a:endParaRPr lang="en-US">
              <a:solidFill>
                <a:schemeClr val="accent1">
                  <a:lumMod val="90000"/>
                </a:schemeClr>
              </a:solidFill>
              <a:cs typeface="Arial"/>
            </a:endParaRPr>
          </a:p>
        </p:txBody>
      </p:sp>
    </p:spTree>
    <p:extLst>
      <p:ext uri="{BB962C8B-B14F-4D97-AF65-F5344CB8AC3E}">
        <p14:creationId xmlns:p14="http://schemas.microsoft.com/office/powerpoint/2010/main" val="143192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E507EA9B-31C4-9B00-E98F-8D623C9E7360}"/>
              </a:ext>
            </a:extLst>
          </p:cNvPr>
          <p:cNvSpPr>
            <a:spLocks noGrp="1"/>
          </p:cNvSpPr>
          <p:nvPr>
            <p:ph type="title"/>
          </p:nvPr>
        </p:nvSpPr>
        <p:spPr>
          <a:xfrm>
            <a:off x="1550564" y="1057274"/>
            <a:ext cx="9875463" cy="999746"/>
          </a:xfrm>
        </p:spPr>
        <p:txBody>
          <a:bodyPr/>
          <a:lstStyle/>
          <a:p>
            <a:r>
              <a:rPr lang="en-US" dirty="0">
                <a:solidFill>
                  <a:schemeClr val="accent1">
                    <a:lumMod val="90000"/>
                  </a:schemeClr>
                </a:solidFill>
              </a:rPr>
              <a:t>The six month course page</a:t>
            </a:r>
          </a:p>
        </p:txBody>
      </p:sp>
      <p:pic>
        <p:nvPicPr>
          <p:cNvPr id="17" name="Picture Placeholder 16" descr="A screenshot of a web page&#10;&#10;Description automatically generated">
            <a:extLst>
              <a:ext uri="{FF2B5EF4-FFF2-40B4-BE49-F238E27FC236}">
                <a16:creationId xmlns:a16="http://schemas.microsoft.com/office/drawing/2014/main" id="{22B9ADE5-AB30-7325-96FD-4B0EF38D7610}"/>
              </a:ext>
            </a:extLst>
          </p:cNvPr>
          <p:cNvPicPr>
            <a:picLocks noGrp="1" noChangeAspect="1"/>
          </p:cNvPicPr>
          <p:nvPr>
            <p:ph sz="half" idx="2"/>
          </p:nvPr>
        </p:nvPicPr>
        <p:blipFill>
          <a:blip r:embed="rId2"/>
          <a:srcRect r="1780" b="-3"/>
          <a:stretch/>
        </p:blipFill>
        <p:spPr>
          <a:xfrm>
            <a:off x="1550564" y="2303028"/>
            <a:ext cx="5829147" cy="3961593"/>
          </a:xfrm>
          <a:noFill/>
        </p:spPr>
      </p:pic>
      <p:sp>
        <p:nvSpPr>
          <p:cNvPr id="24" name="Content Placeholder 3">
            <a:extLst>
              <a:ext uri="{FF2B5EF4-FFF2-40B4-BE49-F238E27FC236}">
                <a16:creationId xmlns:a16="http://schemas.microsoft.com/office/drawing/2014/main" id="{E7D94B5C-6E28-35EC-5CC3-0E59C70818D9}"/>
              </a:ext>
            </a:extLst>
          </p:cNvPr>
          <p:cNvSpPr>
            <a:spLocks noGrp="1"/>
          </p:cNvSpPr>
          <p:nvPr>
            <p:ph sz="half" idx="15"/>
          </p:nvPr>
        </p:nvSpPr>
        <p:spPr>
          <a:xfrm>
            <a:off x="7940842" y="2303028"/>
            <a:ext cx="3649307" cy="4231223"/>
          </a:xfrm>
        </p:spPr>
        <p:txBody>
          <a:bodyPr vert="horz" lIns="91440" tIns="0" rIns="91440" bIns="0" rtlCol="0" anchor="t">
            <a:normAutofit lnSpcReduction="10000"/>
          </a:bodyPr>
          <a:lstStyle/>
          <a:p>
            <a:pPr marL="0" indent="0">
              <a:buNone/>
            </a:pPr>
            <a:r>
              <a:rPr lang="en-US" dirty="0">
                <a:solidFill>
                  <a:schemeClr val="tx1"/>
                </a:solidFill>
                <a:cs typeface="Sabon Next LT"/>
              </a:rPr>
              <a:t>What the page consists of:</a:t>
            </a:r>
          </a:p>
          <a:p>
            <a:pPr marL="347345" indent="-347345"/>
            <a:r>
              <a:rPr lang="en-US" dirty="0">
                <a:solidFill>
                  <a:schemeClr val="tx1"/>
                </a:solidFill>
                <a:cs typeface="Sabon Next LT"/>
              </a:rPr>
              <a:t>The different six month courses provided.</a:t>
            </a:r>
          </a:p>
          <a:p>
            <a:pPr marL="347345" indent="-347345"/>
            <a:r>
              <a:rPr lang="en-US" dirty="0">
                <a:solidFill>
                  <a:schemeClr val="tx1"/>
                </a:solidFill>
                <a:cs typeface="Sabon Next LT"/>
              </a:rPr>
              <a:t>Brief background on what the course consists of to draw users in.</a:t>
            </a:r>
          </a:p>
          <a:p>
            <a:pPr marL="347345" indent="-347345"/>
            <a:r>
              <a:rPr lang="en-US" dirty="0">
                <a:solidFill>
                  <a:schemeClr val="tx1"/>
                </a:solidFill>
                <a:cs typeface="Sabon Next LT"/>
              </a:rPr>
              <a:t>Each course button acts as a hyperlink that navigates to another page containing detailed information on the course.</a:t>
            </a:r>
          </a:p>
          <a:p>
            <a:pPr marL="347345" indent="-347345"/>
            <a:r>
              <a:rPr lang="en-US" dirty="0">
                <a:solidFill>
                  <a:schemeClr val="tx1"/>
                </a:solidFill>
                <a:cs typeface="Sabon Next LT"/>
              </a:rPr>
              <a:t>Hyperlinks that take you to the calculate fees page and the six week  course page.</a:t>
            </a:r>
          </a:p>
        </p:txBody>
      </p:sp>
    </p:spTree>
    <p:extLst>
      <p:ext uri="{BB962C8B-B14F-4D97-AF65-F5344CB8AC3E}">
        <p14:creationId xmlns:p14="http://schemas.microsoft.com/office/powerpoint/2010/main" val="282754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43CA-9DC1-5079-7877-823BC7159137}"/>
              </a:ext>
            </a:extLst>
          </p:cNvPr>
          <p:cNvSpPr>
            <a:spLocks noGrp="1"/>
          </p:cNvSpPr>
          <p:nvPr>
            <p:ph type="title"/>
          </p:nvPr>
        </p:nvSpPr>
        <p:spPr>
          <a:xfrm>
            <a:off x="739345" y="82932"/>
            <a:ext cx="7796464" cy="1222385"/>
          </a:xfrm>
        </p:spPr>
        <p:txBody>
          <a:bodyPr anchor="b">
            <a:normAutofit/>
          </a:bodyPr>
          <a:lstStyle/>
          <a:p>
            <a:r>
              <a:rPr lang="en-US" dirty="0"/>
              <a:t>  </a:t>
            </a:r>
            <a:r>
              <a:rPr lang="en-US" dirty="0">
                <a:solidFill>
                  <a:schemeClr val="accent1">
                    <a:lumMod val="90000"/>
                  </a:schemeClr>
                </a:solidFill>
              </a:rPr>
              <a:t>       Sewing page</a:t>
            </a:r>
          </a:p>
        </p:txBody>
      </p:sp>
      <p:sp>
        <p:nvSpPr>
          <p:cNvPr id="12" name="Content Placeholder 3">
            <a:extLst>
              <a:ext uri="{FF2B5EF4-FFF2-40B4-BE49-F238E27FC236}">
                <a16:creationId xmlns:a16="http://schemas.microsoft.com/office/drawing/2014/main" id="{EE6D1A08-E7A6-5DF6-8E0E-770C718336B7}"/>
              </a:ext>
            </a:extLst>
          </p:cNvPr>
          <p:cNvSpPr>
            <a:spLocks noGrp="1"/>
          </p:cNvSpPr>
          <p:nvPr>
            <p:ph sz="half" idx="2"/>
          </p:nvPr>
        </p:nvSpPr>
        <p:spPr>
          <a:xfrm>
            <a:off x="-2059" y="1994109"/>
            <a:ext cx="3283119" cy="3720337"/>
          </a:xfrm>
        </p:spPr>
        <p:txBody>
          <a:bodyPr vert="horz" lIns="91440" tIns="0" rIns="91440" bIns="0" rtlCol="0" anchor="t">
            <a:normAutofit/>
          </a:bodyPr>
          <a:lstStyle/>
          <a:p>
            <a:pPr>
              <a:spcBef>
                <a:spcPts val="0"/>
              </a:spcBef>
            </a:pPr>
            <a:r>
              <a:rPr lang="en-US" dirty="0">
                <a:solidFill>
                  <a:srgbClr val="000000"/>
                </a:solidFill>
                <a:cs typeface="Sabon Next LT"/>
              </a:rPr>
              <a:t>This page consists of:</a:t>
            </a:r>
          </a:p>
          <a:p>
            <a:pPr marL="285750" indent="-285750">
              <a:spcBef>
                <a:spcPts val="0"/>
              </a:spcBef>
              <a:buFont typeface="Arial,Sans-Serif"/>
              <a:buChar char="•"/>
            </a:pPr>
            <a:r>
              <a:rPr lang="en-US" dirty="0">
                <a:solidFill>
                  <a:srgbClr val="000000"/>
                </a:solidFill>
                <a:cs typeface="Sabon Next LT"/>
              </a:rPr>
              <a:t>The duration of the course</a:t>
            </a:r>
          </a:p>
          <a:p>
            <a:pPr marL="285750" indent="-285750">
              <a:spcBef>
                <a:spcPts val="0"/>
              </a:spcBef>
              <a:buFont typeface="Arial,Sans-Serif"/>
              <a:buChar char="•"/>
            </a:pPr>
            <a:r>
              <a:rPr lang="en-US" dirty="0">
                <a:solidFill>
                  <a:srgbClr val="000000"/>
                </a:solidFill>
                <a:cs typeface="Sabon Next LT"/>
              </a:rPr>
              <a:t>The course fee</a:t>
            </a:r>
          </a:p>
          <a:p>
            <a:pPr marL="285750" indent="-285750">
              <a:spcBef>
                <a:spcPts val="0"/>
              </a:spcBef>
              <a:buFont typeface="Arial,Sans-Serif"/>
              <a:buChar char="•"/>
            </a:pPr>
            <a:r>
              <a:rPr lang="en-US" dirty="0">
                <a:solidFill>
                  <a:srgbClr val="000000"/>
                </a:solidFill>
                <a:cs typeface="Sabon Next LT"/>
              </a:rPr>
              <a:t>The in depth </a:t>
            </a:r>
            <a:r>
              <a:rPr lang="en-US" dirty="0" err="1">
                <a:solidFill>
                  <a:srgbClr val="000000"/>
                </a:solidFill>
                <a:cs typeface="Sabon Next LT"/>
              </a:rPr>
              <a:t>explaination</a:t>
            </a:r>
            <a:r>
              <a:rPr lang="en-US" dirty="0">
                <a:solidFill>
                  <a:srgbClr val="000000"/>
                </a:solidFill>
                <a:cs typeface="Sabon Next LT"/>
              </a:rPr>
              <a:t> of the course.</a:t>
            </a:r>
          </a:p>
          <a:p>
            <a:pPr marL="285750" indent="-285750">
              <a:spcBef>
                <a:spcPts val="0"/>
              </a:spcBef>
              <a:buFont typeface="Arial,Sans-Serif"/>
              <a:buChar char="•"/>
            </a:pPr>
            <a:r>
              <a:rPr lang="en-US" dirty="0">
                <a:solidFill>
                  <a:srgbClr val="000000"/>
                </a:solidFill>
                <a:cs typeface="Sabon Next LT"/>
              </a:rPr>
              <a:t>The learning outcomes of the course.</a:t>
            </a:r>
          </a:p>
          <a:p>
            <a:pPr marL="285750" indent="-285750">
              <a:spcBef>
                <a:spcPts val="0"/>
              </a:spcBef>
              <a:buFont typeface="Arial,Sans-Serif"/>
              <a:buChar char="•"/>
            </a:pPr>
            <a:r>
              <a:rPr lang="en-US" dirty="0">
                <a:solidFill>
                  <a:srgbClr val="000000"/>
                </a:solidFill>
                <a:cs typeface="Sabon Next LT"/>
              </a:rPr>
              <a:t>The button that acts as hyperlink to the six month page.</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C0E7F115-14FE-D459-D272-FB902F1C32FE}"/>
              </a:ext>
            </a:extLst>
          </p:cNvPr>
          <p:cNvPicPr>
            <a:picLocks noGrp="1" noChangeAspect="1"/>
          </p:cNvPicPr>
          <p:nvPr>
            <p:ph sz="quarter" idx="4"/>
          </p:nvPr>
        </p:nvPicPr>
        <p:blipFill>
          <a:blip r:embed="rId2"/>
          <a:stretch>
            <a:fillRect/>
          </a:stretch>
        </p:blipFill>
        <p:spPr>
          <a:xfrm>
            <a:off x="3515591" y="1991883"/>
            <a:ext cx="5385599" cy="3714492"/>
          </a:xfrm>
          <a:noFill/>
        </p:spPr>
      </p:pic>
    </p:spTree>
    <p:extLst>
      <p:ext uri="{BB962C8B-B14F-4D97-AF65-F5344CB8AC3E}">
        <p14:creationId xmlns:p14="http://schemas.microsoft.com/office/powerpoint/2010/main" val="299951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a:solidFill>
                  <a:schemeClr val="accent1">
                    <a:lumMod val="90000"/>
                  </a:schemeClr>
                </a:solidFill>
              </a:rPr>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vert="horz" lIns="91440" tIns="0" rIns="91440" bIns="0" rtlCol="0" anchor="t">
            <a:normAutofit/>
          </a:bodyPr>
          <a:lstStyle/>
          <a:p>
            <a:r>
              <a:rPr lang="en-US" dirty="0">
                <a:solidFill>
                  <a:schemeClr val="tx1"/>
                </a:solidFill>
                <a:cs typeface="Sabon Next LT"/>
              </a:rPr>
              <a:t>Introduction of the team</a:t>
            </a:r>
          </a:p>
          <a:p>
            <a:r>
              <a:rPr lang="en-US" dirty="0">
                <a:solidFill>
                  <a:schemeClr val="tx1"/>
                </a:solidFill>
                <a:cs typeface="Sabon Next LT"/>
              </a:rPr>
              <a:t>Introduction of Empowering the Nation</a:t>
            </a:r>
            <a:endParaRPr lang="en-US" dirty="0">
              <a:solidFill>
                <a:schemeClr val="tx1"/>
              </a:solidFill>
            </a:endParaRPr>
          </a:p>
          <a:p>
            <a:r>
              <a:rPr lang="en-US" dirty="0">
                <a:solidFill>
                  <a:schemeClr val="tx1"/>
                </a:solidFill>
                <a:cs typeface="Sabon Next LT"/>
              </a:rPr>
              <a:t>Logo</a:t>
            </a:r>
            <a:endParaRPr lang="en-US" dirty="0">
              <a:solidFill>
                <a:schemeClr val="tx1"/>
              </a:solidFill>
            </a:endParaRPr>
          </a:p>
          <a:p>
            <a:r>
              <a:rPr lang="en-US" dirty="0">
                <a:solidFill>
                  <a:schemeClr val="tx1"/>
                </a:solidFill>
              </a:rPr>
              <a:t>Website UI's and functionality</a:t>
            </a:r>
            <a:endParaRPr lang="en-US" dirty="0" err="1">
              <a:solidFill>
                <a:schemeClr val="tx1"/>
              </a:solidFill>
              <a:cs typeface="Sabon Next LT"/>
            </a:endParaRPr>
          </a:p>
          <a:p>
            <a:r>
              <a:rPr lang="en-US" dirty="0">
                <a:solidFill>
                  <a:schemeClr val="tx1"/>
                </a:solidFill>
              </a:rPr>
              <a:t>Application UI's and functionality</a:t>
            </a:r>
          </a:p>
          <a:p>
            <a:endParaRPr lang="en-US">
              <a:solidFill>
                <a:schemeClr val="tx1"/>
              </a:solidFill>
              <a:cs typeface="Sabon Next LT"/>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8F38FD5-9DA7-3254-65AC-2538C5A0C511}"/>
              </a:ext>
            </a:extLst>
          </p:cNvPr>
          <p:cNvSpPr>
            <a:spLocks noGrp="1"/>
          </p:cNvSpPr>
          <p:nvPr>
            <p:ph type="title"/>
          </p:nvPr>
        </p:nvSpPr>
        <p:spPr>
          <a:xfrm>
            <a:off x="615778" y="696869"/>
            <a:ext cx="10511627" cy="1012785"/>
          </a:xfrm>
        </p:spPr>
        <p:txBody>
          <a:bodyPr/>
          <a:lstStyle/>
          <a:p>
            <a:pPr algn="l"/>
            <a:r>
              <a:rPr lang="en-US" dirty="0">
                <a:solidFill>
                  <a:schemeClr val="accent1">
                    <a:lumMod val="90000"/>
                  </a:schemeClr>
                </a:solidFill>
              </a:rPr>
              <a:t>Landscaping page</a:t>
            </a:r>
          </a:p>
        </p:txBody>
      </p:sp>
      <p:pic>
        <p:nvPicPr>
          <p:cNvPr id="7" name="Picture Placeholder 6" descr="A screenshot of a cell phone&#10;&#10;Description automatically generated">
            <a:extLst>
              <a:ext uri="{FF2B5EF4-FFF2-40B4-BE49-F238E27FC236}">
                <a16:creationId xmlns:a16="http://schemas.microsoft.com/office/drawing/2014/main" id="{0B8B3976-ED0E-E750-905F-62DB9262A1D8}"/>
              </a:ext>
            </a:extLst>
          </p:cNvPr>
          <p:cNvPicPr>
            <a:picLocks noGrp="1" noChangeAspect="1"/>
          </p:cNvPicPr>
          <p:nvPr>
            <p:ph sz="quarter" idx="4"/>
          </p:nvPr>
        </p:nvPicPr>
        <p:blipFill>
          <a:blip r:embed="rId2"/>
          <a:stretch/>
        </p:blipFill>
        <p:spPr>
          <a:xfrm>
            <a:off x="618891" y="1862986"/>
            <a:ext cx="6098157" cy="3948557"/>
          </a:xfrm>
          <a:noFill/>
        </p:spPr>
      </p:pic>
      <p:sp>
        <p:nvSpPr>
          <p:cNvPr id="26" name="Slide Number Placeholder 3">
            <a:extLst>
              <a:ext uri="{FF2B5EF4-FFF2-40B4-BE49-F238E27FC236}">
                <a16:creationId xmlns:a16="http://schemas.microsoft.com/office/drawing/2014/main" id="{74ADB8EB-A28A-BA1A-3562-D2B90A52582B}"/>
              </a:ext>
            </a:extLst>
          </p:cNvPr>
          <p:cNvSpPr>
            <a:spLocks noGrp="1"/>
          </p:cNvSpPr>
          <p:nvPr>
            <p:ph type="sldNum" sz="quarter" idx="10"/>
          </p:nvPr>
        </p:nvSpPr>
        <p:spPr>
          <a:xfrm>
            <a:off x="10358437" y="457199"/>
            <a:ext cx="1067589" cy="471489"/>
          </a:xfrm>
        </p:spPr>
        <p:txBody>
          <a:bodyPr/>
          <a:lstStyle/>
          <a:p>
            <a:pPr>
              <a:spcAft>
                <a:spcPts val="600"/>
              </a:spcAft>
            </a:pPr>
            <a:endParaRPr lang="en-US" dirty="0"/>
          </a:p>
        </p:txBody>
      </p:sp>
      <p:sp>
        <p:nvSpPr>
          <p:cNvPr id="6" name="Slide Number Placeholder 5" hidden="1">
            <a:extLst>
              <a:ext uri="{FF2B5EF4-FFF2-40B4-BE49-F238E27FC236}">
                <a16:creationId xmlns:a16="http://schemas.microsoft.com/office/drawing/2014/main" id="{5FBC3E7E-1B79-6459-5F2C-D7220DF86AB0}"/>
              </a:ext>
            </a:extLst>
          </p:cNvPr>
          <p:cNvSpPr>
            <a:spLocks noGrp="1"/>
          </p:cNvSpPr>
          <p:nvPr>
            <p:ph type="sldNum" sz="quarter" idx="4294967295"/>
          </p:nvPr>
        </p:nvSpPr>
        <p:spPr>
          <a:xfrm>
            <a:off x="11125200" y="457200"/>
            <a:ext cx="1066800" cy="471488"/>
          </a:xfrm>
        </p:spPr>
        <p:txBody>
          <a:bodyPr/>
          <a:lstStyle/>
          <a:p>
            <a:pPr>
              <a:spcAft>
                <a:spcPts val="600"/>
              </a:spcAft>
            </a:pPr>
            <a:fld id="{48F63A3B-78C7-47BE-AE5E-E10140E04643}" type="slidenum">
              <a:rPr lang="en-US" smtClean="0"/>
              <a:pPr>
                <a:spcAft>
                  <a:spcPts val="600"/>
                </a:spcAft>
              </a:pPr>
              <a:t>20</a:t>
            </a:fld>
            <a:endParaRPr lang="en-US"/>
          </a:p>
        </p:txBody>
      </p:sp>
      <p:sp>
        <p:nvSpPr>
          <p:cNvPr id="11" name="TextBox 10">
            <a:extLst>
              <a:ext uri="{FF2B5EF4-FFF2-40B4-BE49-F238E27FC236}">
                <a16:creationId xmlns:a16="http://schemas.microsoft.com/office/drawing/2014/main" id="{20BD96DF-4F6E-6B5F-A6B2-3C7CD71958DC}"/>
              </a:ext>
            </a:extLst>
          </p:cNvPr>
          <p:cNvSpPr txBox="1"/>
          <p:nvPr/>
        </p:nvSpPr>
        <p:spPr>
          <a:xfrm>
            <a:off x="6832652" y="2697891"/>
            <a:ext cx="460130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abon Next LT"/>
              </a:rPr>
              <a:t>This page consists of:</a:t>
            </a:r>
          </a:p>
          <a:p>
            <a:pPr marL="285750" indent="-285750">
              <a:buFont typeface="Arial"/>
              <a:buChar char="•"/>
            </a:pPr>
            <a:r>
              <a:rPr lang="en-US" dirty="0">
                <a:cs typeface="Sabon Next LT"/>
              </a:rPr>
              <a:t>The duration of the course</a:t>
            </a:r>
          </a:p>
          <a:p>
            <a:pPr marL="285750" indent="-285750">
              <a:buFont typeface="Arial"/>
              <a:buChar char="•"/>
            </a:pPr>
            <a:r>
              <a:rPr lang="en-US" dirty="0">
                <a:cs typeface="Sabon Next LT"/>
              </a:rPr>
              <a:t>The course fee</a:t>
            </a:r>
          </a:p>
          <a:p>
            <a:pPr marL="285750" indent="-285750">
              <a:buFont typeface="Arial"/>
              <a:buChar char="•"/>
            </a:pPr>
            <a:r>
              <a:rPr lang="en-US" dirty="0">
                <a:cs typeface="Sabon Next LT"/>
              </a:rPr>
              <a:t>The in depth </a:t>
            </a:r>
            <a:r>
              <a:rPr lang="en-US" dirty="0" err="1">
                <a:cs typeface="Sabon Next LT"/>
              </a:rPr>
              <a:t>explaination</a:t>
            </a:r>
            <a:r>
              <a:rPr lang="en-US" dirty="0">
                <a:cs typeface="Sabon Next LT"/>
              </a:rPr>
              <a:t> of the course.</a:t>
            </a:r>
          </a:p>
          <a:p>
            <a:pPr marL="285750" indent="-285750">
              <a:buFont typeface="Arial"/>
              <a:buChar char="•"/>
            </a:pPr>
            <a:r>
              <a:rPr lang="en-US" dirty="0">
                <a:cs typeface="Sabon Next LT"/>
              </a:rPr>
              <a:t>The learning outcomes of the course.</a:t>
            </a:r>
          </a:p>
          <a:p>
            <a:pPr marL="285750" indent="-285750">
              <a:buFont typeface="Arial"/>
              <a:buChar char="•"/>
            </a:pPr>
            <a:r>
              <a:rPr lang="en-US" dirty="0">
                <a:cs typeface="Sabon Next LT"/>
              </a:rPr>
              <a:t>The button that acts as a hyperlink to the six month course.</a:t>
            </a:r>
          </a:p>
        </p:txBody>
      </p:sp>
    </p:spTree>
    <p:extLst>
      <p:ext uri="{BB962C8B-B14F-4D97-AF65-F5344CB8AC3E}">
        <p14:creationId xmlns:p14="http://schemas.microsoft.com/office/powerpoint/2010/main" val="1435537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4B63-DBED-C125-1295-5FCA971AF648}"/>
              </a:ext>
            </a:extLst>
          </p:cNvPr>
          <p:cNvSpPr>
            <a:spLocks noGrp="1"/>
          </p:cNvSpPr>
          <p:nvPr>
            <p:ph type="title"/>
          </p:nvPr>
        </p:nvSpPr>
        <p:spPr>
          <a:xfrm>
            <a:off x="1550563" y="1089213"/>
            <a:ext cx="9879437" cy="980844"/>
          </a:xfrm>
        </p:spPr>
        <p:txBody>
          <a:bodyPr anchor="b">
            <a:normAutofit/>
          </a:bodyPr>
          <a:lstStyle/>
          <a:p>
            <a:r>
              <a:rPr lang="en-US" dirty="0">
                <a:solidFill>
                  <a:schemeClr val="accent1">
                    <a:lumMod val="90000"/>
                  </a:schemeClr>
                </a:solidFill>
              </a:rPr>
              <a:t>First aid</a:t>
            </a:r>
          </a:p>
        </p:txBody>
      </p:sp>
      <p:sp>
        <p:nvSpPr>
          <p:cNvPr id="13" name="Text Placeholder 2">
            <a:extLst>
              <a:ext uri="{FF2B5EF4-FFF2-40B4-BE49-F238E27FC236}">
                <a16:creationId xmlns:a16="http://schemas.microsoft.com/office/drawing/2014/main" id="{3853ACB3-40C1-B3EB-053E-CC90B5C351F7}"/>
              </a:ext>
            </a:extLst>
          </p:cNvPr>
          <p:cNvSpPr>
            <a:spLocks noGrp="1"/>
          </p:cNvSpPr>
          <p:nvPr>
            <p:ph type="body" sz="quarter" idx="13"/>
          </p:nvPr>
        </p:nvSpPr>
        <p:spPr>
          <a:xfrm>
            <a:off x="1550564" y="2331958"/>
            <a:ext cx="2975217" cy="3704266"/>
          </a:xfrm>
        </p:spPr>
        <p:txBody>
          <a:bodyPr/>
          <a:lstStyle/>
          <a:p>
            <a:pPr>
              <a:spcAft>
                <a:spcPts val="0"/>
              </a:spcAft>
            </a:pPr>
            <a:r>
              <a:rPr lang="en-US" dirty="0">
                <a:solidFill>
                  <a:srgbClr val="000000"/>
                </a:solidFill>
                <a:cs typeface="Sabon Next LT"/>
              </a:rPr>
              <a:t>This page consists of:</a:t>
            </a:r>
          </a:p>
          <a:p>
            <a:pPr marL="285750" indent="-285750">
              <a:spcAft>
                <a:spcPts val="0"/>
              </a:spcAft>
              <a:buFont typeface="Arial,Sans-Serif"/>
              <a:buChar char="•"/>
            </a:pPr>
            <a:r>
              <a:rPr lang="en-US" dirty="0">
                <a:solidFill>
                  <a:srgbClr val="000000"/>
                </a:solidFill>
                <a:cs typeface="Sabon Next LT"/>
              </a:rPr>
              <a:t>The duration of the course</a:t>
            </a:r>
          </a:p>
          <a:p>
            <a:pPr marL="285750" indent="-285750">
              <a:spcAft>
                <a:spcPts val="0"/>
              </a:spcAft>
              <a:buFont typeface="Arial,Sans-Serif"/>
              <a:buChar char="•"/>
            </a:pPr>
            <a:r>
              <a:rPr lang="en-US" dirty="0">
                <a:solidFill>
                  <a:srgbClr val="000000"/>
                </a:solidFill>
                <a:cs typeface="Sabon Next LT"/>
              </a:rPr>
              <a:t>The course fee</a:t>
            </a:r>
          </a:p>
          <a:p>
            <a:pPr marL="285750" indent="-285750">
              <a:spcAft>
                <a:spcPts val="0"/>
              </a:spcAft>
              <a:buFont typeface="Arial,Sans-Serif"/>
              <a:buChar char="•"/>
            </a:pPr>
            <a:r>
              <a:rPr lang="en-US" dirty="0">
                <a:solidFill>
                  <a:srgbClr val="000000"/>
                </a:solidFill>
                <a:cs typeface="Sabon Next LT"/>
              </a:rPr>
              <a:t>The in depth </a:t>
            </a:r>
            <a:r>
              <a:rPr lang="en-US" dirty="0" err="1">
                <a:solidFill>
                  <a:srgbClr val="000000"/>
                </a:solidFill>
                <a:cs typeface="Sabon Next LT"/>
              </a:rPr>
              <a:t>explaination</a:t>
            </a:r>
            <a:r>
              <a:rPr lang="en-US" dirty="0">
                <a:solidFill>
                  <a:srgbClr val="000000"/>
                </a:solidFill>
                <a:cs typeface="Sabon Next LT"/>
              </a:rPr>
              <a:t> of the course.</a:t>
            </a:r>
          </a:p>
          <a:p>
            <a:pPr marL="285750" indent="-285750">
              <a:spcAft>
                <a:spcPts val="0"/>
              </a:spcAft>
              <a:buFont typeface="Arial,Sans-Serif"/>
              <a:buChar char="•"/>
            </a:pPr>
            <a:r>
              <a:rPr lang="en-US" dirty="0">
                <a:solidFill>
                  <a:srgbClr val="000000"/>
                </a:solidFill>
                <a:cs typeface="Sabon Next LT"/>
              </a:rPr>
              <a:t>The learning outcomes of the course.</a:t>
            </a:r>
          </a:p>
          <a:p>
            <a:pPr marL="285750" indent="-285750">
              <a:spcAft>
                <a:spcPts val="0"/>
              </a:spcAft>
              <a:buFont typeface="Arial,Sans-Serif"/>
              <a:buChar char="•"/>
            </a:pPr>
            <a:r>
              <a:rPr lang="en-US" dirty="0">
                <a:solidFill>
                  <a:srgbClr val="000000"/>
                </a:solidFill>
                <a:cs typeface="Sabon Next LT"/>
              </a:rPr>
              <a:t>The button that acts as a hyperlink to the six month page.</a:t>
            </a:r>
          </a:p>
        </p:txBody>
      </p:sp>
      <p:pic>
        <p:nvPicPr>
          <p:cNvPr id="6" name="Content Placeholder 5" descr="A screenshot of a computer&#10;&#10;Description automatically generated">
            <a:extLst>
              <a:ext uri="{FF2B5EF4-FFF2-40B4-BE49-F238E27FC236}">
                <a16:creationId xmlns:a16="http://schemas.microsoft.com/office/drawing/2014/main" id="{9CC49472-444C-C627-C0BD-5C8FDA36F5AD}"/>
              </a:ext>
            </a:extLst>
          </p:cNvPr>
          <p:cNvPicPr>
            <a:picLocks noGrp="1" noChangeAspect="1"/>
          </p:cNvPicPr>
          <p:nvPr>
            <p:ph sz="half" idx="1"/>
          </p:nvPr>
        </p:nvPicPr>
        <p:blipFill>
          <a:blip r:embed="rId2"/>
          <a:stretch>
            <a:fillRect/>
          </a:stretch>
        </p:blipFill>
        <p:spPr>
          <a:xfrm>
            <a:off x="5440542" y="2331791"/>
            <a:ext cx="5639116" cy="3721817"/>
          </a:xfrm>
          <a:noFill/>
        </p:spPr>
      </p:pic>
      <p:sp>
        <p:nvSpPr>
          <p:cNvPr id="4" name="Slide Number Placeholder 3">
            <a:extLst>
              <a:ext uri="{FF2B5EF4-FFF2-40B4-BE49-F238E27FC236}">
                <a16:creationId xmlns:a16="http://schemas.microsoft.com/office/drawing/2014/main" id="{8DE7BC91-8721-15EC-DE33-CC74E63D452D}"/>
              </a:ext>
            </a:extLst>
          </p:cNvPr>
          <p:cNvSpPr>
            <a:spLocks noGrp="1"/>
          </p:cNvSpPr>
          <p:nvPr>
            <p:ph type="sldNum" sz="quarter" idx="10"/>
          </p:nvPr>
        </p:nvSpPr>
        <p:spPr>
          <a:xfrm>
            <a:off x="10358437" y="457199"/>
            <a:ext cx="1067589" cy="471489"/>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1555880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92CE4F5-1FEA-C750-FC19-2BD10FCA2981}"/>
              </a:ext>
            </a:extLst>
          </p:cNvPr>
          <p:cNvSpPr>
            <a:spLocks noGrp="1"/>
          </p:cNvSpPr>
          <p:nvPr>
            <p:ph type="title"/>
          </p:nvPr>
        </p:nvSpPr>
        <p:spPr>
          <a:xfrm>
            <a:off x="214183" y="82932"/>
            <a:ext cx="7796464" cy="1222385"/>
          </a:xfrm>
        </p:spPr>
        <p:txBody>
          <a:bodyPr/>
          <a:lstStyle/>
          <a:p>
            <a:r>
              <a:rPr lang="en-US" dirty="0">
                <a:solidFill>
                  <a:schemeClr val="accent1">
                    <a:lumMod val="90000"/>
                  </a:schemeClr>
                </a:solidFill>
              </a:rPr>
              <a:t>Life skills page</a:t>
            </a:r>
            <a:endParaRPr lang="en-US" dirty="0"/>
          </a:p>
        </p:txBody>
      </p:sp>
      <p:sp>
        <p:nvSpPr>
          <p:cNvPr id="4" name="Slide Number Placeholder 3">
            <a:extLst>
              <a:ext uri="{FF2B5EF4-FFF2-40B4-BE49-F238E27FC236}">
                <a16:creationId xmlns:a16="http://schemas.microsoft.com/office/drawing/2014/main" id="{B5776F3A-5147-A29C-8833-BB71DC7E206E}"/>
              </a:ext>
            </a:extLst>
          </p:cNvPr>
          <p:cNvSpPr>
            <a:spLocks noGrp="1"/>
          </p:cNvSpPr>
          <p:nvPr>
            <p:ph type="sldNum" sz="quarter" idx="10"/>
          </p:nvPr>
        </p:nvSpPr>
        <p:spPr>
          <a:xfrm>
            <a:off x="10438475" y="457199"/>
            <a:ext cx="987552" cy="471489"/>
          </a:xfrm>
        </p:spPr>
        <p:txBody>
          <a:bodyPr anchor="ctr">
            <a:normAutofit/>
          </a:bodyPr>
          <a:lstStyle/>
          <a:p>
            <a:pPr>
              <a:spcAft>
                <a:spcPts val="600"/>
              </a:spcAft>
            </a:pP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8C85A663-828D-E004-F27E-79E0CB2CDB99}"/>
              </a:ext>
            </a:extLst>
          </p:cNvPr>
          <p:cNvPicPr>
            <a:picLocks noGrp="1" noChangeAspect="1"/>
          </p:cNvPicPr>
          <p:nvPr>
            <p:ph sz="half" idx="2"/>
          </p:nvPr>
        </p:nvPicPr>
        <p:blipFill>
          <a:blip r:embed="rId2"/>
          <a:stretch>
            <a:fillRect/>
          </a:stretch>
        </p:blipFill>
        <p:spPr>
          <a:xfrm>
            <a:off x="2944" y="2095499"/>
            <a:ext cx="5559112" cy="3723503"/>
          </a:xfrm>
        </p:spPr>
      </p:pic>
      <p:sp>
        <p:nvSpPr>
          <p:cNvPr id="20" name="Content Placeholder 4">
            <a:extLst>
              <a:ext uri="{FF2B5EF4-FFF2-40B4-BE49-F238E27FC236}">
                <a16:creationId xmlns:a16="http://schemas.microsoft.com/office/drawing/2014/main" id="{7CFB9C2E-7A6A-07E4-3954-F23AE02A9718}"/>
              </a:ext>
            </a:extLst>
          </p:cNvPr>
          <p:cNvSpPr>
            <a:spLocks noGrp="1"/>
          </p:cNvSpPr>
          <p:nvPr>
            <p:ph sz="quarter" idx="4"/>
          </p:nvPr>
        </p:nvSpPr>
        <p:spPr>
          <a:xfrm>
            <a:off x="5688321" y="2395703"/>
            <a:ext cx="3284951" cy="3720337"/>
          </a:xfrm>
        </p:spPr>
        <p:txBody>
          <a:bodyPr vert="horz" lIns="91440" tIns="0" rIns="91440" bIns="0" rtlCol="0" anchor="t">
            <a:normAutofit/>
          </a:bodyPr>
          <a:lstStyle/>
          <a:p>
            <a:pPr>
              <a:spcBef>
                <a:spcPts val="0"/>
              </a:spcBef>
            </a:pPr>
            <a:r>
              <a:rPr lang="en-US" dirty="0">
                <a:solidFill>
                  <a:srgbClr val="000000"/>
                </a:solidFill>
                <a:cs typeface="Sabon Next LT"/>
              </a:rPr>
              <a:t>This page consists of:</a:t>
            </a:r>
          </a:p>
          <a:p>
            <a:pPr marL="285750" indent="-285750">
              <a:spcBef>
                <a:spcPts val="0"/>
              </a:spcBef>
              <a:buFont typeface="Arial,Sans-Serif"/>
              <a:buChar char="•"/>
            </a:pPr>
            <a:r>
              <a:rPr lang="en-US" dirty="0">
                <a:solidFill>
                  <a:srgbClr val="000000"/>
                </a:solidFill>
                <a:cs typeface="Sabon Next LT"/>
              </a:rPr>
              <a:t>The duration of the course</a:t>
            </a:r>
          </a:p>
          <a:p>
            <a:pPr marL="285750" indent="-285750">
              <a:spcBef>
                <a:spcPts val="0"/>
              </a:spcBef>
              <a:buFont typeface="Arial,Sans-Serif"/>
              <a:buChar char="•"/>
            </a:pPr>
            <a:r>
              <a:rPr lang="en-US" dirty="0">
                <a:solidFill>
                  <a:srgbClr val="000000"/>
                </a:solidFill>
                <a:cs typeface="Sabon Next LT"/>
              </a:rPr>
              <a:t>The course fee</a:t>
            </a:r>
          </a:p>
          <a:p>
            <a:pPr marL="285750" indent="-285750">
              <a:spcBef>
                <a:spcPts val="0"/>
              </a:spcBef>
              <a:buFont typeface="Arial,Sans-Serif"/>
              <a:buChar char="•"/>
            </a:pPr>
            <a:r>
              <a:rPr lang="en-US" dirty="0">
                <a:solidFill>
                  <a:srgbClr val="000000"/>
                </a:solidFill>
                <a:cs typeface="Sabon Next LT"/>
              </a:rPr>
              <a:t>The in depth </a:t>
            </a:r>
            <a:r>
              <a:rPr lang="en-US" dirty="0" err="1">
                <a:solidFill>
                  <a:srgbClr val="000000"/>
                </a:solidFill>
                <a:cs typeface="Sabon Next LT"/>
              </a:rPr>
              <a:t>explaination</a:t>
            </a:r>
            <a:r>
              <a:rPr lang="en-US" dirty="0">
                <a:solidFill>
                  <a:srgbClr val="000000"/>
                </a:solidFill>
                <a:cs typeface="Sabon Next LT"/>
              </a:rPr>
              <a:t> of the course.</a:t>
            </a:r>
          </a:p>
          <a:p>
            <a:pPr marL="285750" indent="-285750">
              <a:spcBef>
                <a:spcPts val="0"/>
              </a:spcBef>
              <a:buFont typeface="Arial,Sans-Serif"/>
              <a:buChar char="•"/>
            </a:pPr>
            <a:r>
              <a:rPr lang="en-US" dirty="0">
                <a:solidFill>
                  <a:srgbClr val="000000"/>
                </a:solidFill>
                <a:cs typeface="Sabon Next LT"/>
              </a:rPr>
              <a:t>The learning outcomes of the course.</a:t>
            </a:r>
          </a:p>
          <a:p>
            <a:pPr marL="285750" indent="-285750">
              <a:spcBef>
                <a:spcPts val="0"/>
              </a:spcBef>
              <a:buFont typeface="Arial,Sans-Serif"/>
              <a:buChar char="•"/>
            </a:pPr>
            <a:r>
              <a:rPr lang="en-US" dirty="0">
                <a:solidFill>
                  <a:srgbClr val="000000"/>
                </a:solidFill>
                <a:cs typeface="Sabon Next LT"/>
              </a:rPr>
              <a:t>The button that acts as a hyperlink to the six month page.</a:t>
            </a:r>
            <a:endParaRPr lang="en-US" dirty="0"/>
          </a:p>
        </p:txBody>
      </p:sp>
    </p:spTree>
    <p:extLst>
      <p:ext uri="{BB962C8B-B14F-4D97-AF65-F5344CB8AC3E}">
        <p14:creationId xmlns:p14="http://schemas.microsoft.com/office/powerpoint/2010/main" val="1609863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B0B9565-D4EF-7A75-39C2-D7A774A4F508}"/>
              </a:ext>
            </a:extLst>
          </p:cNvPr>
          <p:cNvSpPr>
            <a:spLocks noGrp="1"/>
          </p:cNvSpPr>
          <p:nvPr>
            <p:ph type="title"/>
          </p:nvPr>
        </p:nvSpPr>
        <p:spPr>
          <a:xfrm>
            <a:off x="760938" y="755372"/>
            <a:ext cx="3931920" cy="1527048"/>
          </a:xfrm>
        </p:spPr>
        <p:txBody>
          <a:bodyPr/>
          <a:lstStyle/>
          <a:p>
            <a:r>
              <a:rPr lang="en-US" dirty="0">
                <a:solidFill>
                  <a:schemeClr val="accent1">
                    <a:lumMod val="90000"/>
                  </a:schemeClr>
                </a:solidFill>
              </a:rPr>
              <a:t>The six week</a:t>
            </a:r>
            <a:r>
              <a:rPr lang="en-US" dirty="0"/>
              <a:t> </a:t>
            </a:r>
            <a:r>
              <a:rPr lang="en-US" dirty="0">
                <a:solidFill>
                  <a:schemeClr val="accent1">
                    <a:lumMod val="90000"/>
                  </a:schemeClr>
                </a:solidFill>
              </a:rPr>
              <a:t>courses</a:t>
            </a:r>
          </a:p>
        </p:txBody>
      </p:sp>
      <p:sp>
        <p:nvSpPr>
          <p:cNvPr id="16" name="Text Placeholder 3">
            <a:extLst>
              <a:ext uri="{FF2B5EF4-FFF2-40B4-BE49-F238E27FC236}">
                <a16:creationId xmlns:a16="http://schemas.microsoft.com/office/drawing/2014/main" id="{7A70E601-86CB-8EDB-3144-CFC504AE32E7}"/>
              </a:ext>
            </a:extLst>
          </p:cNvPr>
          <p:cNvSpPr>
            <a:spLocks noGrp="1"/>
          </p:cNvSpPr>
          <p:nvPr>
            <p:ph type="body" sz="half" idx="2"/>
          </p:nvPr>
        </p:nvSpPr>
        <p:spPr>
          <a:xfrm>
            <a:off x="760938" y="2286001"/>
            <a:ext cx="3931920" cy="4017533"/>
          </a:xfrm>
        </p:spPr>
        <p:txBody>
          <a:bodyPr vert="horz" lIns="91440" tIns="45720" rIns="91440" bIns="45720" rtlCol="0" anchor="t">
            <a:normAutofit/>
          </a:bodyPr>
          <a:lstStyle/>
          <a:p>
            <a:pPr>
              <a:spcBef>
                <a:spcPts val="1000"/>
              </a:spcBef>
            </a:pPr>
            <a:r>
              <a:rPr lang="en-US" sz="1800" dirty="0">
                <a:solidFill>
                  <a:schemeClr val="tx1"/>
                </a:solidFill>
                <a:cs typeface="Sabon Next LT"/>
              </a:rPr>
              <a:t>What the page consists of:</a:t>
            </a:r>
            <a:endParaRPr lang="en-US" sz="1800" dirty="0">
              <a:solidFill>
                <a:srgbClr val="000000"/>
              </a:solidFill>
              <a:cs typeface="Sabon Next LT"/>
            </a:endParaRPr>
          </a:p>
          <a:p>
            <a:pPr marL="347345" indent="-347345">
              <a:spcBef>
                <a:spcPts val="1000"/>
              </a:spcBef>
              <a:buFont typeface="Arial"/>
              <a:buChar char="•"/>
            </a:pPr>
            <a:r>
              <a:rPr lang="en-US" sz="1800" dirty="0">
                <a:solidFill>
                  <a:schemeClr val="tx1"/>
                </a:solidFill>
                <a:cs typeface="Sabon Next LT"/>
              </a:rPr>
              <a:t>The different six month courses provided.</a:t>
            </a:r>
          </a:p>
          <a:p>
            <a:pPr marL="347345" indent="-347345">
              <a:spcBef>
                <a:spcPts val="1000"/>
              </a:spcBef>
              <a:buFont typeface="Arial"/>
              <a:buChar char="•"/>
            </a:pPr>
            <a:r>
              <a:rPr lang="en-US" sz="1800" dirty="0">
                <a:solidFill>
                  <a:schemeClr val="tx1"/>
                </a:solidFill>
                <a:cs typeface="Sabon Next LT"/>
              </a:rPr>
              <a:t>Brief background on what the course consists of to draw users in.</a:t>
            </a:r>
          </a:p>
          <a:p>
            <a:pPr marL="347345" indent="-347345">
              <a:spcBef>
                <a:spcPts val="1000"/>
              </a:spcBef>
              <a:buFont typeface="Arial"/>
              <a:buChar char="•"/>
            </a:pPr>
            <a:r>
              <a:rPr lang="en-US" sz="1800" dirty="0">
                <a:solidFill>
                  <a:schemeClr val="tx1"/>
                </a:solidFill>
                <a:cs typeface="Sabon Next LT"/>
              </a:rPr>
              <a:t>Each course button acts as a hyperlink that navigates to another page containing detailed information on the course.</a:t>
            </a:r>
          </a:p>
          <a:p>
            <a:pPr marL="347345" indent="-347345">
              <a:spcBef>
                <a:spcPts val="1000"/>
              </a:spcBef>
              <a:buFont typeface="Arial"/>
              <a:buChar char="•"/>
            </a:pPr>
            <a:r>
              <a:rPr lang="en-US" sz="1800" dirty="0">
                <a:solidFill>
                  <a:schemeClr val="tx1"/>
                </a:solidFill>
                <a:cs typeface="Sabon Next LT"/>
              </a:rPr>
              <a:t>Hyperlinks that take you to the calculate fees page and month courses.</a:t>
            </a:r>
            <a:endParaRPr lang="en-US" dirty="0" err="1">
              <a:solidFill>
                <a:schemeClr val="tx1"/>
              </a:solidFill>
            </a:endParaRPr>
          </a:p>
        </p:txBody>
      </p:sp>
      <p:pic>
        <p:nvPicPr>
          <p:cNvPr id="6" name="Content Placeholder 5" descr="A screenshot of a cell phone&#10;&#10;Description automatically generated">
            <a:extLst>
              <a:ext uri="{FF2B5EF4-FFF2-40B4-BE49-F238E27FC236}">
                <a16:creationId xmlns:a16="http://schemas.microsoft.com/office/drawing/2014/main" id="{532C9D9B-EFFA-0D5C-2BC5-750CCA4FD468}"/>
              </a:ext>
            </a:extLst>
          </p:cNvPr>
          <p:cNvPicPr>
            <a:picLocks noGrp="1" noChangeAspect="1"/>
          </p:cNvPicPr>
          <p:nvPr>
            <p:ph type="pic" idx="1"/>
          </p:nvPr>
        </p:nvPicPr>
        <p:blipFill>
          <a:blip r:embed="rId2"/>
          <a:stretch/>
        </p:blipFill>
        <p:spPr>
          <a:xfrm>
            <a:off x="5262700" y="1364266"/>
            <a:ext cx="6172200" cy="4119943"/>
          </a:xfrm>
          <a:noFill/>
        </p:spPr>
      </p:pic>
    </p:spTree>
    <p:extLst>
      <p:ext uri="{BB962C8B-B14F-4D97-AF65-F5344CB8AC3E}">
        <p14:creationId xmlns:p14="http://schemas.microsoft.com/office/powerpoint/2010/main" val="109180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52B1-B284-0A9B-680B-070E90ED852A}"/>
              </a:ext>
            </a:extLst>
          </p:cNvPr>
          <p:cNvSpPr>
            <a:spLocks noGrp="1"/>
          </p:cNvSpPr>
          <p:nvPr>
            <p:ph type="title"/>
          </p:nvPr>
        </p:nvSpPr>
        <p:spPr>
          <a:xfrm>
            <a:off x="1550564" y="1057274"/>
            <a:ext cx="9875463" cy="999746"/>
          </a:xfrm>
        </p:spPr>
        <p:txBody>
          <a:bodyPr anchor="b">
            <a:normAutofit/>
          </a:bodyPr>
          <a:lstStyle/>
          <a:p>
            <a:r>
              <a:rPr lang="en-US" dirty="0">
                <a:solidFill>
                  <a:schemeClr val="accent1">
                    <a:lumMod val="90000"/>
                  </a:schemeClr>
                </a:solidFill>
              </a:rPr>
              <a:t>Child minding</a:t>
            </a:r>
          </a:p>
        </p:txBody>
      </p:sp>
      <p:pic>
        <p:nvPicPr>
          <p:cNvPr id="6" name="Picture Placeholder 5" descr="A screenshot of a cell phone&#10;&#10;Description automatically generated">
            <a:extLst>
              <a:ext uri="{FF2B5EF4-FFF2-40B4-BE49-F238E27FC236}">
                <a16:creationId xmlns:a16="http://schemas.microsoft.com/office/drawing/2014/main" id="{B2A3AC58-B297-E34C-5280-DBA1D3FC2C1A}"/>
              </a:ext>
            </a:extLst>
          </p:cNvPr>
          <p:cNvPicPr>
            <a:picLocks noGrp="1" noChangeAspect="1"/>
          </p:cNvPicPr>
          <p:nvPr>
            <p:ph sz="half" idx="2"/>
          </p:nvPr>
        </p:nvPicPr>
        <p:blipFill>
          <a:blip r:embed="rId2"/>
          <a:stretch/>
        </p:blipFill>
        <p:spPr>
          <a:xfrm>
            <a:off x="1550564" y="2389352"/>
            <a:ext cx="5829147" cy="3788945"/>
          </a:xfrm>
          <a:noFill/>
        </p:spPr>
      </p:pic>
      <p:sp>
        <p:nvSpPr>
          <p:cNvPr id="4" name="Text Placeholder 3">
            <a:extLst>
              <a:ext uri="{FF2B5EF4-FFF2-40B4-BE49-F238E27FC236}">
                <a16:creationId xmlns:a16="http://schemas.microsoft.com/office/drawing/2014/main" id="{71C9D3FD-CA02-7123-5362-8C12F8088320}"/>
              </a:ext>
            </a:extLst>
          </p:cNvPr>
          <p:cNvSpPr>
            <a:spLocks noGrp="1"/>
          </p:cNvSpPr>
          <p:nvPr>
            <p:ph sz="half" idx="15"/>
          </p:nvPr>
        </p:nvSpPr>
        <p:spPr>
          <a:xfrm>
            <a:off x="7940842" y="2303028"/>
            <a:ext cx="3485184" cy="3961593"/>
          </a:xfrm>
        </p:spPr>
        <p:txBody>
          <a:bodyPr vert="horz" lIns="91440" tIns="45720" rIns="91440" bIns="45720" rtlCol="0">
            <a:normAutofit/>
          </a:bodyPr>
          <a:lstStyle/>
          <a:p>
            <a:pPr>
              <a:spcBef>
                <a:spcPts val="0"/>
              </a:spcBef>
              <a:spcAft>
                <a:spcPts val="600"/>
              </a:spcAft>
            </a:pPr>
            <a:r>
              <a:rPr lang="en-US"/>
              <a:t>This page consists of:</a:t>
            </a:r>
          </a:p>
          <a:p>
            <a:pPr marL="285750" indent="-285750">
              <a:spcBef>
                <a:spcPts val="0"/>
              </a:spcBef>
              <a:spcAft>
                <a:spcPts val="600"/>
              </a:spcAft>
              <a:buFont typeface="Arial,Sans-Serif"/>
              <a:buChar char="•"/>
            </a:pPr>
            <a:r>
              <a:rPr lang="en-US"/>
              <a:t>The duration of the course</a:t>
            </a:r>
          </a:p>
          <a:p>
            <a:pPr marL="285750" indent="-285750">
              <a:spcBef>
                <a:spcPts val="0"/>
              </a:spcBef>
              <a:spcAft>
                <a:spcPts val="600"/>
              </a:spcAft>
              <a:buFont typeface="Arial,Sans-Serif"/>
              <a:buChar char="•"/>
            </a:pPr>
            <a:r>
              <a:rPr lang="en-US"/>
              <a:t>The course fee</a:t>
            </a:r>
          </a:p>
          <a:p>
            <a:pPr marL="285750" indent="-285750">
              <a:spcBef>
                <a:spcPts val="0"/>
              </a:spcBef>
              <a:spcAft>
                <a:spcPts val="600"/>
              </a:spcAft>
              <a:buFont typeface="Arial,Sans-Serif"/>
              <a:buChar char="•"/>
            </a:pPr>
            <a:r>
              <a:rPr lang="en-US"/>
              <a:t>The in depth </a:t>
            </a:r>
            <a:r>
              <a:rPr lang="en-US" err="1"/>
              <a:t>explaination</a:t>
            </a:r>
            <a:r>
              <a:rPr lang="en-US"/>
              <a:t> of the course.</a:t>
            </a:r>
          </a:p>
          <a:p>
            <a:pPr marL="285750" indent="-285750">
              <a:spcBef>
                <a:spcPts val="0"/>
              </a:spcBef>
              <a:spcAft>
                <a:spcPts val="600"/>
              </a:spcAft>
              <a:buFont typeface="Arial,Sans-Serif"/>
              <a:buChar char="•"/>
            </a:pPr>
            <a:r>
              <a:rPr lang="en-US"/>
              <a:t>The learning outcomes of the course.</a:t>
            </a:r>
          </a:p>
          <a:p>
            <a:pPr marL="285750" indent="-285750">
              <a:spcBef>
                <a:spcPts val="0"/>
              </a:spcBef>
              <a:spcAft>
                <a:spcPts val="600"/>
              </a:spcAft>
              <a:buFont typeface="Arial,Sans-Serif"/>
              <a:buChar char="•"/>
            </a:pPr>
            <a:r>
              <a:rPr lang="en-US"/>
              <a:t>The button that acts as a hyperlink to the six month page.</a:t>
            </a:r>
          </a:p>
        </p:txBody>
      </p:sp>
      <p:sp>
        <p:nvSpPr>
          <p:cNvPr id="3" name="Slide Number Placeholder 2">
            <a:extLst>
              <a:ext uri="{FF2B5EF4-FFF2-40B4-BE49-F238E27FC236}">
                <a16:creationId xmlns:a16="http://schemas.microsoft.com/office/drawing/2014/main" id="{CDC71523-BA28-B696-7B17-440A8CA52815}"/>
              </a:ext>
            </a:extLst>
          </p:cNvPr>
          <p:cNvSpPr>
            <a:spLocks noGrp="1"/>
          </p:cNvSpPr>
          <p:nvPr>
            <p:ph type="sldNum" sz="quarter" idx="10"/>
          </p:nvPr>
        </p:nvSpPr>
        <p:spPr>
          <a:xfrm>
            <a:off x="10438475" y="457199"/>
            <a:ext cx="987552" cy="471489"/>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375465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8F68-307A-E070-287D-06DAAEE4CB68}"/>
              </a:ext>
            </a:extLst>
          </p:cNvPr>
          <p:cNvSpPr>
            <a:spLocks noGrp="1"/>
          </p:cNvSpPr>
          <p:nvPr>
            <p:ph type="title"/>
          </p:nvPr>
        </p:nvSpPr>
        <p:spPr>
          <a:xfrm>
            <a:off x="738554" y="1713766"/>
            <a:ext cx="5189216" cy="760013"/>
          </a:xfrm>
        </p:spPr>
        <p:txBody>
          <a:bodyPr anchor="b">
            <a:normAutofit/>
          </a:bodyPr>
          <a:lstStyle/>
          <a:p>
            <a:r>
              <a:rPr lang="en-US" dirty="0">
                <a:solidFill>
                  <a:schemeClr val="accent1">
                    <a:lumMod val="90000"/>
                  </a:schemeClr>
                </a:solidFill>
              </a:rPr>
              <a:t>cooking</a:t>
            </a:r>
          </a:p>
        </p:txBody>
      </p:sp>
      <p:sp>
        <p:nvSpPr>
          <p:cNvPr id="3" name="Text Placeholder 2">
            <a:extLst>
              <a:ext uri="{FF2B5EF4-FFF2-40B4-BE49-F238E27FC236}">
                <a16:creationId xmlns:a16="http://schemas.microsoft.com/office/drawing/2014/main" id="{5D797EAD-12B8-274E-2F7A-24022E15FDA4}"/>
              </a:ext>
            </a:extLst>
          </p:cNvPr>
          <p:cNvSpPr>
            <a:spLocks noGrp="1"/>
          </p:cNvSpPr>
          <p:nvPr>
            <p:ph idx="1"/>
          </p:nvPr>
        </p:nvSpPr>
        <p:spPr>
          <a:xfrm>
            <a:off x="738554" y="2706781"/>
            <a:ext cx="5341615" cy="2350463"/>
          </a:xfrm>
        </p:spPr>
        <p:txBody>
          <a:bodyPr>
            <a:normAutofit/>
          </a:bodyPr>
          <a:lstStyle/>
          <a:p>
            <a:pPr>
              <a:lnSpc>
                <a:spcPct val="90000"/>
              </a:lnSpc>
              <a:spcAft>
                <a:spcPts val="600"/>
              </a:spcAft>
            </a:pPr>
            <a:r>
              <a:rPr lang="en-US" sz="1900"/>
              <a:t>This page consists of:</a:t>
            </a:r>
          </a:p>
          <a:p>
            <a:pPr marL="285750" indent="-285750">
              <a:lnSpc>
                <a:spcPct val="90000"/>
              </a:lnSpc>
              <a:spcAft>
                <a:spcPts val="600"/>
              </a:spcAft>
              <a:buFont typeface="Arial,Sans-Serif"/>
              <a:buChar char="•"/>
            </a:pPr>
            <a:r>
              <a:rPr lang="en-US" sz="1900"/>
              <a:t>The duration of the course</a:t>
            </a:r>
          </a:p>
          <a:p>
            <a:pPr marL="285750" indent="-285750">
              <a:lnSpc>
                <a:spcPct val="90000"/>
              </a:lnSpc>
              <a:spcAft>
                <a:spcPts val="600"/>
              </a:spcAft>
              <a:buFont typeface="Arial,Sans-Serif"/>
              <a:buChar char="•"/>
            </a:pPr>
            <a:r>
              <a:rPr lang="en-US" sz="1900"/>
              <a:t>The course fee</a:t>
            </a:r>
          </a:p>
          <a:p>
            <a:pPr marL="285750" indent="-285750">
              <a:lnSpc>
                <a:spcPct val="90000"/>
              </a:lnSpc>
              <a:spcAft>
                <a:spcPts val="600"/>
              </a:spcAft>
              <a:buFont typeface="Arial,Sans-Serif"/>
              <a:buChar char="•"/>
            </a:pPr>
            <a:r>
              <a:rPr lang="en-US" sz="1900"/>
              <a:t>The in depth </a:t>
            </a:r>
            <a:r>
              <a:rPr lang="en-US" sz="1900" err="1"/>
              <a:t>explaination</a:t>
            </a:r>
            <a:r>
              <a:rPr lang="en-US" sz="1900"/>
              <a:t> of the course.</a:t>
            </a:r>
          </a:p>
          <a:p>
            <a:pPr marL="285750" indent="-285750">
              <a:lnSpc>
                <a:spcPct val="90000"/>
              </a:lnSpc>
              <a:spcAft>
                <a:spcPts val="600"/>
              </a:spcAft>
              <a:buFont typeface="Arial,Sans-Serif"/>
              <a:buChar char="•"/>
            </a:pPr>
            <a:r>
              <a:rPr lang="en-US" sz="1900"/>
              <a:t>The learning outcomes of the course.</a:t>
            </a:r>
          </a:p>
          <a:p>
            <a:pPr marL="285750" indent="-285750">
              <a:lnSpc>
                <a:spcPct val="90000"/>
              </a:lnSpc>
              <a:spcAft>
                <a:spcPts val="600"/>
              </a:spcAft>
              <a:buFont typeface="Arial,Sans-Serif"/>
              <a:buChar char="•"/>
            </a:pPr>
            <a:r>
              <a:rPr lang="en-US" sz="1900"/>
              <a:t>The button that acts as a hyperlink to the six month page.</a:t>
            </a:r>
          </a:p>
        </p:txBody>
      </p:sp>
      <p:pic>
        <p:nvPicPr>
          <p:cNvPr id="6" name="Content Placeholder 5" descr="A screenshot of a cell phone&#10;&#10;Description automatically generated">
            <a:extLst>
              <a:ext uri="{FF2B5EF4-FFF2-40B4-BE49-F238E27FC236}">
                <a16:creationId xmlns:a16="http://schemas.microsoft.com/office/drawing/2014/main" id="{FAE5BE05-9D43-3BDA-9974-0DAA244A16C3}"/>
              </a:ext>
            </a:extLst>
          </p:cNvPr>
          <p:cNvPicPr>
            <a:picLocks noGrp="1" noChangeAspect="1"/>
          </p:cNvPicPr>
          <p:nvPr>
            <p:ph type="pic" sz="quarter" idx="11"/>
          </p:nvPr>
        </p:nvPicPr>
        <p:blipFill>
          <a:blip r:embed="rId2"/>
          <a:stretch/>
        </p:blipFill>
        <p:spPr>
          <a:xfrm>
            <a:off x="6921825" y="2093410"/>
            <a:ext cx="4344695" cy="2824051"/>
          </a:xfrm>
          <a:noFill/>
        </p:spPr>
      </p:pic>
      <p:sp>
        <p:nvSpPr>
          <p:cNvPr id="5" name="Slide Number Placeholder 4" hidden="1">
            <a:extLst>
              <a:ext uri="{FF2B5EF4-FFF2-40B4-BE49-F238E27FC236}">
                <a16:creationId xmlns:a16="http://schemas.microsoft.com/office/drawing/2014/main" id="{42D8FC59-1D65-3DA1-678C-ED1D0539DD7E}"/>
              </a:ext>
            </a:extLst>
          </p:cNvPr>
          <p:cNvSpPr>
            <a:spLocks noGrp="1"/>
          </p:cNvSpPr>
          <p:nvPr>
            <p:ph type="sldNum" sz="quarter" idx="4294967295"/>
          </p:nvPr>
        </p:nvSpPr>
        <p:spPr>
          <a:xfrm>
            <a:off x="10358437" y="457199"/>
            <a:ext cx="1067589" cy="471489"/>
          </a:xfrm>
        </p:spPr>
        <p:txBody>
          <a:bodyPr/>
          <a:lstStyle/>
          <a:p>
            <a:pPr>
              <a:spcAft>
                <a:spcPts val="600"/>
              </a:spcAft>
            </a:pPr>
            <a:fld id="{48F63A3B-78C7-47BE-AE5E-E10140E04643}" type="slidenum">
              <a:rPr lang="en-US" smtClean="0"/>
              <a:pPr>
                <a:spcAft>
                  <a:spcPts val="600"/>
                </a:spcAft>
              </a:pPr>
              <a:t>25</a:t>
            </a:fld>
            <a:endParaRPr lang="en-US"/>
          </a:p>
        </p:txBody>
      </p:sp>
    </p:spTree>
    <p:extLst>
      <p:ext uri="{BB962C8B-B14F-4D97-AF65-F5344CB8AC3E}">
        <p14:creationId xmlns:p14="http://schemas.microsoft.com/office/powerpoint/2010/main" val="3389634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EF92-4F36-E87E-C604-CFA2B36055B8}"/>
              </a:ext>
            </a:extLst>
          </p:cNvPr>
          <p:cNvSpPr>
            <a:spLocks noGrp="1"/>
          </p:cNvSpPr>
          <p:nvPr>
            <p:ph type="title"/>
          </p:nvPr>
        </p:nvSpPr>
        <p:spPr>
          <a:xfrm>
            <a:off x="914399" y="834635"/>
            <a:ext cx="7796464" cy="1222385"/>
          </a:xfrm>
        </p:spPr>
        <p:txBody>
          <a:bodyPr anchor="b">
            <a:normAutofit/>
          </a:bodyPr>
          <a:lstStyle/>
          <a:p>
            <a:r>
              <a:rPr lang="en-US" dirty="0">
                <a:solidFill>
                  <a:schemeClr val="accent1">
                    <a:lumMod val="90000"/>
                  </a:schemeClr>
                </a:solidFill>
              </a:rPr>
              <a:t>Garden </a:t>
            </a:r>
            <a:r>
              <a:rPr lang="en-US" err="1">
                <a:solidFill>
                  <a:schemeClr val="accent1">
                    <a:lumMod val="90000"/>
                  </a:schemeClr>
                </a:solidFill>
              </a:rPr>
              <a:t>maintainance</a:t>
            </a:r>
            <a:endParaRPr lang="en-US">
              <a:solidFill>
                <a:schemeClr val="accent1">
                  <a:lumMod val="90000"/>
                </a:schemeClr>
              </a:solidFill>
            </a:endParaRPr>
          </a:p>
        </p:txBody>
      </p:sp>
      <p:sp>
        <p:nvSpPr>
          <p:cNvPr id="3" name="Content Placeholder 2">
            <a:extLst>
              <a:ext uri="{FF2B5EF4-FFF2-40B4-BE49-F238E27FC236}">
                <a16:creationId xmlns:a16="http://schemas.microsoft.com/office/drawing/2014/main" id="{CCE1ED32-B382-C8C1-9292-0764A6BA8EED}"/>
              </a:ext>
            </a:extLst>
          </p:cNvPr>
          <p:cNvSpPr>
            <a:spLocks noGrp="1"/>
          </p:cNvSpPr>
          <p:nvPr>
            <p:ph sz="half" idx="2"/>
          </p:nvPr>
        </p:nvSpPr>
        <p:spPr>
          <a:xfrm>
            <a:off x="914400" y="2303028"/>
            <a:ext cx="3283119" cy="3720337"/>
          </a:xfrm>
        </p:spPr>
        <p:txBody>
          <a:bodyPr vert="horz" lIns="91440" tIns="0" rIns="91440" bIns="0" rtlCol="0">
            <a:normAutofit/>
          </a:bodyPr>
          <a:lstStyle/>
          <a:p>
            <a:r>
              <a:rPr lang="en-US" dirty="0"/>
              <a:t>This page consists of:</a:t>
            </a:r>
          </a:p>
          <a:p>
            <a:pPr marL="285750" indent="-285750">
              <a:buFont typeface="Arial,Sans-Serif"/>
              <a:buChar char="•"/>
            </a:pPr>
            <a:r>
              <a:rPr lang="en-US" dirty="0"/>
              <a:t>The duration of the course</a:t>
            </a:r>
          </a:p>
          <a:p>
            <a:pPr marL="285750" indent="-285750">
              <a:buFont typeface="Arial,Sans-Serif"/>
              <a:buChar char="•"/>
            </a:pPr>
            <a:r>
              <a:rPr lang="en-US"/>
              <a:t>The course fee</a:t>
            </a:r>
          </a:p>
          <a:p>
            <a:pPr marL="285750" indent="-285750">
              <a:buFont typeface="Arial,Sans-Serif"/>
              <a:buChar char="•"/>
            </a:pPr>
            <a:r>
              <a:rPr lang="en-US"/>
              <a:t>The in depth </a:t>
            </a:r>
            <a:r>
              <a:rPr lang="en-US" err="1"/>
              <a:t>explaination</a:t>
            </a:r>
            <a:r>
              <a:rPr lang="en-US"/>
              <a:t> of the course.</a:t>
            </a:r>
          </a:p>
          <a:p>
            <a:pPr marL="285750" indent="-285750">
              <a:buFont typeface="Arial,Sans-Serif"/>
              <a:buChar char="•"/>
            </a:pPr>
            <a:r>
              <a:rPr lang="en-US"/>
              <a:t>The learning outcomes of the course.</a:t>
            </a:r>
          </a:p>
          <a:p>
            <a:pPr marL="285750" indent="-285750">
              <a:buFont typeface="Arial,Sans-Serif"/>
              <a:buChar char="•"/>
            </a:pPr>
            <a:r>
              <a:rPr lang="en-US"/>
              <a:t>The button that acts as a hyperlink to the six month page.</a:t>
            </a:r>
            <a:endParaRPr lang="en-US" dirty="0"/>
          </a:p>
        </p:txBody>
      </p:sp>
      <p:pic>
        <p:nvPicPr>
          <p:cNvPr id="5" name="Picture Placeholder 4" descr="A screenshot of a screen&#10;&#10;Description automatically generated">
            <a:extLst>
              <a:ext uri="{FF2B5EF4-FFF2-40B4-BE49-F238E27FC236}">
                <a16:creationId xmlns:a16="http://schemas.microsoft.com/office/drawing/2014/main" id="{981D83C2-A309-61D2-C849-2B2BDC8A1AEE}"/>
              </a:ext>
            </a:extLst>
          </p:cNvPr>
          <p:cNvPicPr>
            <a:picLocks noGrp="1" noChangeAspect="1"/>
          </p:cNvPicPr>
          <p:nvPr>
            <p:ph sz="quarter" idx="4"/>
          </p:nvPr>
        </p:nvPicPr>
        <p:blipFill>
          <a:blip r:embed="rId2"/>
          <a:stretch/>
        </p:blipFill>
        <p:spPr>
          <a:xfrm>
            <a:off x="4195371" y="2300739"/>
            <a:ext cx="4722453" cy="3198328"/>
          </a:xfrm>
          <a:noFill/>
        </p:spPr>
      </p:pic>
    </p:spTree>
    <p:extLst>
      <p:ext uri="{BB962C8B-B14F-4D97-AF65-F5344CB8AC3E}">
        <p14:creationId xmlns:p14="http://schemas.microsoft.com/office/powerpoint/2010/main" val="2803626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7ECC-88B2-B413-01E6-AA8FB7936BC7}"/>
              </a:ext>
            </a:extLst>
          </p:cNvPr>
          <p:cNvSpPr>
            <a:spLocks noGrp="1"/>
          </p:cNvSpPr>
          <p:nvPr>
            <p:ph type="title"/>
          </p:nvPr>
        </p:nvSpPr>
        <p:spPr>
          <a:xfrm>
            <a:off x="1550564" y="1057274"/>
            <a:ext cx="9875463" cy="999746"/>
          </a:xfrm>
        </p:spPr>
        <p:txBody>
          <a:bodyPr anchor="b">
            <a:normAutofit/>
          </a:bodyPr>
          <a:lstStyle/>
          <a:p>
            <a:pPr>
              <a:lnSpc>
                <a:spcPct val="90000"/>
              </a:lnSpc>
            </a:pPr>
            <a:r>
              <a:rPr lang="en-US" dirty="0">
                <a:solidFill>
                  <a:schemeClr val="accent1">
                    <a:lumMod val="90000"/>
                  </a:schemeClr>
                </a:solidFill>
              </a:rPr>
              <a:t>Contact details and calculate fees</a:t>
            </a:r>
          </a:p>
        </p:txBody>
      </p:sp>
      <p:pic>
        <p:nvPicPr>
          <p:cNvPr id="6" name="Content Placeholder 5" descr="A screenshot of a contact form&#10;&#10;Description automatically generated">
            <a:extLst>
              <a:ext uri="{FF2B5EF4-FFF2-40B4-BE49-F238E27FC236}">
                <a16:creationId xmlns:a16="http://schemas.microsoft.com/office/drawing/2014/main" id="{4F3A0060-70B0-6730-BE6B-71E720DAA5AD}"/>
              </a:ext>
            </a:extLst>
          </p:cNvPr>
          <p:cNvPicPr>
            <a:picLocks noGrp="1" noChangeAspect="1"/>
          </p:cNvPicPr>
          <p:nvPr>
            <p:ph sz="half" idx="2"/>
          </p:nvPr>
        </p:nvPicPr>
        <p:blipFill>
          <a:blip r:embed="rId2"/>
          <a:stretch>
            <a:fillRect/>
          </a:stretch>
        </p:blipFill>
        <p:spPr>
          <a:xfrm>
            <a:off x="1550564" y="2389352"/>
            <a:ext cx="5829147" cy="3788945"/>
          </a:xfrm>
          <a:noFill/>
        </p:spPr>
      </p:pic>
      <p:sp>
        <p:nvSpPr>
          <p:cNvPr id="11" name="Content Placeholder 3">
            <a:extLst>
              <a:ext uri="{FF2B5EF4-FFF2-40B4-BE49-F238E27FC236}">
                <a16:creationId xmlns:a16="http://schemas.microsoft.com/office/drawing/2014/main" id="{9511C085-669A-DBF3-F854-BB5BE6F78F20}"/>
              </a:ext>
            </a:extLst>
          </p:cNvPr>
          <p:cNvSpPr>
            <a:spLocks noGrp="1"/>
          </p:cNvSpPr>
          <p:nvPr>
            <p:ph sz="half" idx="15"/>
          </p:nvPr>
        </p:nvSpPr>
        <p:spPr>
          <a:xfrm>
            <a:off x="7940842" y="2303028"/>
            <a:ext cx="3485184" cy="3961593"/>
          </a:xfrm>
        </p:spPr>
        <p:txBody>
          <a:bodyPr vert="horz" lIns="91440" tIns="0" rIns="91440" bIns="0" rtlCol="0" anchor="t">
            <a:normAutofit lnSpcReduction="10000"/>
          </a:bodyPr>
          <a:lstStyle/>
          <a:p>
            <a:pPr marL="347345" indent="-347345"/>
            <a:r>
              <a:rPr lang="en-US" dirty="0">
                <a:cs typeface="Sabon Next LT"/>
              </a:rPr>
              <a:t>Serves as a contact detail that allows the user to input their contact details</a:t>
            </a:r>
          </a:p>
          <a:p>
            <a:pPr marL="347345" indent="-347345"/>
            <a:r>
              <a:rPr lang="en-US" dirty="0">
                <a:cs typeface="Sabon Next LT"/>
              </a:rPr>
              <a:t>Contains checklist boxes for the user to select the courses they wish to enroll in </a:t>
            </a:r>
          </a:p>
          <a:p>
            <a:pPr marL="347345" indent="-347345"/>
            <a:r>
              <a:rPr lang="en-US" dirty="0">
                <a:cs typeface="Sabon Next LT"/>
              </a:rPr>
              <a:t>Has a calculate button that shows the user the pre-total, discount, vat applied as well as the total cost of the selected fees</a:t>
            </a:r>
          </a:p>
          <a:p>
            <a:pPr marL="347345" indent="-347345"/>
            <a:r>
              <a:rPr lang="en-US" dirty="0">
                <a:cs typeface="Sabon Next LT"/>
              </a:rPr>
              <a:t>The done button redirects the user to the final page of the app</a:t>
            </a:r>
          </a:p>
        </p:txBody>
      </p:sp>
    </p:spTree>
    <p:extLst>
      <p:ext uri="{BB962C8B-B14F-4D97-AF65-F5344CB8AC3E}">
        <p14:creationId xmlns:p14="http://schemas.microsoft.com/office/powerpoint/2010/main" val="4223345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DC54-EF3F-D9FD-2364-45973151846D}"/>
              </a:ext>
            </a:extLst>
          </p:cNvPr>
          <p:cNvSpPr>
            <a:spLocks noGrp="1"/>
          </p:cNvSpPr>
          <p:nvPr>
            <p:ph type="title"/>
          </p:nvPr>
        </p:nvSpPr>
        <p:spPr>
          <a:xfrm>
            <a:off x="1550563" y="1089213"/>
            <a:ext cx="9879437" cy="980844"/>
          </a:xfrm>
        </p:spPr>
        <p:txBody>
          <a:bodyPr anchor="b">
            <a:normAutofit/>
          </a:bodyPr>
          <a:lstStyle/>
          <a:p>
            <a:r>
              <a:rPr lang="en-US" dirty="0">
                <a:solidFill>
                  <a:schemeClr val="accent1">
                    <a:lumMod val="90000"/>
                  </a:schemeClr>
                </a:solidFill>
              </a:rPr>
              <a:t>Final page</a:t>
            </a:r>
          </a:p>
        </p:txBody>
      </p:sp>
      <p:sp>
        <p:nvSpPr>
          <p:cNvPr id="11" name="Text Placeholder 2">
            <a:extLst>
              <a:ext uri="{FF2B5EF4-FFF2-40B4-BE49-F238E27FC236}">
                <a16:creationId xmlns:a16="http://schemas.microsoft.com/office/drawing/2014/main" id="{13B8DF8F-C235-F80B-614E-D1BE1BD3584F}"/>
              </a:ext>
            </a:extLst>
          </p:cNvPr>
          <p:cNvSpPr>
            <a:spLocks noGrp="1"/>
          </p:cNvSpPr>
          <p:nvPr>
            <p:ph type="body" sz="quarter" idx="13"/>
          </p:nvPr>
        </p:nvSpPr>
        <p:spPr>
          <a:xfrm>
            <a:off x="1550564" y="2331958"/>
            <a:ext cx="2975217" cy="3704266"/>
          </a:xfrm>
        </p:spPr>
        <p:txBody>
          <a:bodyPr/>
          <a:lstStyle/>
          <a:p>
            <a:pPr marL="285750" indent="-285750">
              <a:buChar char="•"/>
            </a:pPr>
            <a:r>
              <a:rPr lang="en-US" dirty="0">
                <a:cs typeface="Sabon Next LT"/>
              </a:rPr>
              <a:t>This page displays  the "Thank you " message outputted to the user</a:t>
            </a:r>
          </a:p>
          <a:p>
            <a:pPr marL="285750" indent="-285750">
              <a:buChar char="•"/>
            </a:pPr>
            <a:r>
              <a:rPr lang="en-US" dirty="0">
                <a:cs typeface="Sabon Next LT"/>
              </a:rPr>
              <a:t>Has contact information on where to query if needed </a:t>
            </a:r>
          </a:p>
          <a:p>
            <a:pPr marL="285750" indent="-285750">
              <a:buChar char="•"/>
            </a:pPr>
            <a:r>
              <a:rPr lang="en-US" dirty="0">
                <a:cs typeface="Sabon Next LT"/>
              </a:rPr>
              <a:t>And finally it consists of the social media platforms of the company</a:t>
            </a:r>
          </a:p>
        </p:txBody>
      </p:sp>
      <p:pic>
        <p:nvPicPr>
          <p:cNvPr id="6" name="Content Placeholder 5" descr="A screenshot of a phone&#10;&#10;Description automatically generated">
            <a:extLst>
              <a:ext uri="{FF2B5EF4-FFF2-40B4-BE49-F238E27FC236}">
                <a16:creationId xmlns:a16="http://schemas.microsoft.com/office/drawing/2014/main" id="{A18056E2-93E2-9E8A-6A8D-72AD3408804E}"/>
              </a:ext>
            </a:extLst>
          </p:cNvPr>
          <p:cNvPicPr>
            <a:picLocks noGrp="1" noChangeAspect="1"/>
          </p:cNvPicPr>
          <p:nvPr>
            <p:ph sz="half" idx="1"/>
          </p:nvPr>
        </p:nvPicPr>
        <p:blipFill>
          <a:blip r:embed="rId2"/>
          <a:stretch>
            <a:fillRect/>
          </a:stretch>
        </p:blipFill>
        <p:spPr>
          <a:xfrm>
            <a:off x="5301961" y="2064061"/>
            <a:ext cx="5792711" cy="3721817"/>
          </a:xfrm>
          <a:noFill/>
        </p:spPr>
      </p:pic>
      <p:sp>
        <p:nvSpPr>
          <p:cNvPr id="5" name="Slide Number Placeholder 4">
            <a:extLst>
              <a:ext uri="{FF2B5EF4-FFF2-40B4-BE49-F238E27FC236}">
                <a16:creationId xmlns:a16="http://schemas.microsoft.com/office/drawing/2014/main" id="{179EEE4E-4AF6-9999-904D-0094BC3121FF}"/>
              </a:ext>
            </a:extLst>
          </p:cNvPr>
          <p:cNvSpPr>
            <a:spLocks noGrp="1"/>
          </p:cNvSpPr>
          <p:nvPr>
            <p:ph type="sldNum" sz="quarter" idx="10"/>
          </p:nvPr>
        </p:nvSpPr>
        <p:spPr>
          <a:xfrm>
            <a:off x="10358437" y="457199"/>
            <a:ext cx="1067589" cy="471489"/>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152955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8A97-9D63-262D-83F3-EBF029918752}"/>
              </a:ext>
            </a:extLst>
          </p:cNvPr>
          <p:cNvSpPr>
            <a:spLocks noGrp="1"/>
          </p:cNvSpPr>
          <p:nvPr>
            <p:ph type="title"/>
          </p:nvPr>
        </p:nvSpPr>
        <p:spPr/>
        <p:txBody>
          <a:bodyPr/>
          <a:lstStyle/>
          <a:p>
            <a:r>
              <a:rPr lang="en-US" dirty="0">
                <a:solidFill>
                  <a:schemeClr val="accent1">
                    <a:lumMod val="90000"/>
                  </a:schemeClr>
                </a:solidFill>
              </a:rPr>
              <a:t>Introducing the team</a:t>
            </a:r>
          </a:p>
        </p:txBody>
      </p:sp>
      <p:sp>
        <p:nvSpPr>
          <p:cNvPr id="3" name="Content Placeholder 2">
            <a:extLst>
              <a:ext uri="{FF2B5EF4-FFF2-40B4-BE49-F238E27FC236}">
                <a16:creationId xmlns:a16="http://schemas.microsoft.com/office/drawing/2014/main" id="{3369760C-E9B8-429E-BB02-67C535E790F1}"/>
              </a:ext>
            </a:extLst>
          </p:cNvPr>
          <p:cNvSpPr>
            <a:spLocks noGrp="1"/>
          </p:cNvSpPr>
          <p:nvPr>
            <p:ph idx="1"/>
          </p:nvPr>
        </p:nvSpPr>
        <p:spPr/>
        <p:txBody>
          <a:bodyPr vert="horz" lIns="91440" tIns="0" rIns="91440" bIns="0" rtlCol="0" anchor="t">
            <a:normAutofit lnSpcReduction="10000"/>
          </a:bodyPr>
          <a:lstStyle/>
          <a:p>
            <a:r>
              <a:rPr lang="en-US" dirty="0">
                <a:solidFill>
                  <a:schemeClr val="tx1"/>
                </a:solidFill>
                <a:cs typeface="Sabon Next LT"/>
              </a:rPr>
              <a:t>=</a:t>
            </a:r>
            <a:r>
              <a:rPr lang="en-US" err="1">
                <a:solidFill>
                  <a:schemeClr val="tx1"/>
                </a:solidFill>
                <a:cs typeface="Sabon Next LT"/>
              </a:rPr>
              <a:t>Lethauthando</a:t>
            </a:r>
            <a:r>
              <a:rPr lang="en-US" dirty="0">
                <a:solidFill>
                  <a:schemeClr val="tx1"/>
                </a:solidFill>
                <a:cs typeface="Sabon Next LT"/>
              </a:rPr>
              <a:t> Tshabalala (Project Manager and Program Officer)</a:t>
            </a:r>
          </a:p>
          <a:p>
            <a:r>
              <a:rPr lang="en-US" dirty="0">
                <a:solidFill>
                  <a:schemeClr val="tx1"/>
                </a:solidFill>
                <a:cs typeface="Sabon Next LT"/>
              </a:rPr>
              <a:t>=</a:t>
            </a:r>
            <a:r>
              <a:rPr lang="en-US" dirty="0" err="1">
                <a:solidFill>
                  <a:schemeClr val="tx1"/>
                </a:solidFill>
                <a:cs typeface="Sabon Next LT"/>
              </a:rPr>
              <a:t>Mpilwenhle</a:t>
            </a:r>
            <a:r>
              <a:rPr lang="en-US" dirty="0">
                <a:solidFill>
                  <a:schemeClr val="tx1"/>
                </a:solidFill>
                <a:cs typeface="Sabon Next LT"/>
              </a:rPr>
              <a:t> Van Der Merwe(UI designer and PowerPoint maker) </a:t>
            </a:r>
          </a:p>
          <a:p>
            <a:r>
              <a:rPr lang="en-US" dirty="0">
                <a:solidFill>
                  <a:schemeClr val="tx1"/>
                </a:solidFill>
                <a:cs typeface="Sabon Next LT"/>
              </a:rPr>
              <a:t>=</a:t>
            </a:r>
            <a:r>
              <a:rPr lang="en-US" err="1">
                <a:solidFill>
                  <a:schemeClr val="tx1"/>
                </a:solidFill>
                <a:cs typeface="Sabon Next LT"/>
              </a:rPr>
              <a:t>Lonwabo</a:t>
            </a:r>
            <a:r>
              <a:rPr lang="en-US" dirty="0">
                <a:solidFill>
                  <a:schemeClr val="tx1"/>
                </a:solidFill>
                <a:cs typeface="Sabon Next LT"/>
              </a:rPr>
              <a:t> Tsekiso(Group leader ad Website Developer)</a:t>
            </a:r>
          </a:p>
        </p:txBody>
      </p:sp>
      <p:sp>
        <p:nvSpPr>
          <p:cNvPr id="4" name="Slide Number Placeholder 3">
            <a:extLst>
              <a:ext uri="{FF2B5EF4-FFF2-40B4-BE49-F238E27FC236}">
                <a16:creationId xmlns:a16="http://schemas.microsoft.com/office/drawing/2014/main" id="{16790EA8-A546-845F-4689-E9F59114EEB1}"/>
              </a:ext>
            </a:extLst>
          </p:cNvPr>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80444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1550564" y="1057274"/>
            <a:ext cx="9875463" cy="999746"/>
          </a:xfrm>
        </p:spPr>
        <p:txBody>
          <a:bodyPr anchor="b">
            <a:normAutofit fontScale="90000"/>
          </a:bodyPr>
          <a:lstStyle/>
          <a:p>
            <a:r>
              <a:rPr lang="en-US" dirty="0"/>
              <a:t> </a:t>
            </a:r>
            <a:r>
              <a:rPr lang="en-US" dirty="0">
                <a:solidFill>
                  <a:schemeClr val="accent1">
                    <a:lumMod val="90000"/>
                  </a:schemeClr>
                </a:solidFill>
              </a:rPr>
              <a:t>         Brief introduction of                                empowering the nation</a:t>
            </a:r>
            <a:endParaRPr lang="en-US">
              <a:solidFill>
                <a:schemeClr val="accent1">
                  <a:lumMod val="90000"/>
                </a:schemeClr>
              </a:solidFill>
            </a:endParaRPr>
          </a:p>
        </p:txBody>
      </p:sp>
      <p:sp>
        <p:nvSpPr>
          <p:cNvPr id="19" name="Slide Number Placeholder 4">
            <a:extLst>
              <a:ext uri="{FF2B5EF4-FFF2-40B4-BE49-F238E27FC236}">
                <a16:creationId xmlns:a16="http://schemas.microsoft.com/office/drawing/2014/main" id="{5A624FD8-107C-4008-C607-8191BCC0E369}"/>
              </a:ext>
            </a:extLst>
          </p:cNvPr>
          <p:cNvSpPr>
            <a:spLocks noGrp="1"/>
          </p:cNvSpPr>
          <p:nvPr>
            <p:ph type="sldNum" sz="quarter" idx="10"/>
          </p:nvPr>
        </p:nvSpPr>
        <p:spPr>
          <a:xfrm>
            <a:off x="10438475" y="457199"/>
            <a:ext cx="987552" cy="471489"/>
          </a:xfrm>
        </p:spPr>
        <p:txBody>
          <a:bodyPr/>
          <a:lstStyle/>
          <a:p>
            <a:pPr>
              <a:spcAft>
                <a:spcPts val="600"/>
              </a:spcAft>
            </a:pPr>
            <a:endParaRPr lang="en-US" dirty="0"/>
          </a:p>
        </p:txBody>
      </p:sp>
      <p:sp>
        <p:nvSpPr>
          <p:cNvPr id="4" name="Content Placeholder 3">
            <a:extLst>
              <a:ext uri="{FF2B5EF4-FFF2-40B4-BE49-F238E27FC236}">
                <a16:creationId xmlns:a16="http://schemas.microsoft.com/office/drawing/2014/main" id="{9C696EFC-B243-B2C6-BBCF-F095C3B6072B}"/>
              </a:ext>
            </a:extLst>
          </p:cNvPr>
          <p:cNvSpPr>
            <a:spLocks noGrp="1"/>
          </p:cNvSpPr>
          <p:nvPr>
            <p:ph sz="half" idx="2"/>
          </p:nvPr>
        </p:nvSpPr>
        <p:spPr>
          <a:xfrm>
            <a:off x="1826650" y="2303028"/>
            <a:ext cx="8203494" cy="3961593"/>
          </a:xfrm>
        </p:spPr>
        <p:txBody>
          <a:bodyPr vert="horz" lIns="91440" tIns="0" rIns="91440" bIns="0" rtlCol="0" anchor="t">
            <a:normAutofit fontScale="92500" lnSpcReduction="10000"/>
          </a:bodyPr>
          <a:lstStyle/>
          <a:p>
            <a:pPr marL="0" indent="0">
              <a:buNone/>
            </a:pPr>
            <a:r>
              <a:rPr lang="en-US" dirty="0">
                <a:ea typeface="+mn-lt"/>
                <a:cs typeface="+mn-lt"/>
              </a:rPr>
              <a:t>=</a:t>
            </a:r>
            <a:r>
              <a:rPr lang="en-US" dirty="0">
                <a:solidFill>
                  <a:schemeClr val="tx1"/>
                </a:solidFill>
                <a:ea typeface="+mn-lt"/>
                <a:cs typeface="+mn-lt"/>
              </a:rPr>
              <a:t>Empowering the Nation is an initiative founded in 2018 by Precious Radebe to provide skills training for domestic workers and gardeners in her community. The enterprise focuses on offering practical courses to make these individuals more marketable and help them potentially start their own businesses. The initiative also includes a web and mobile platform that advertises services, allows for service requests, and provides quotes. The organization emphasizes both six-month and short six-week courses, enhancing employment opportunities for participants while contributing to community upliftment.</a:t>
            </a:r>
            <a:endParaRPr lang="en-US" dirty="0">
              <a:solidFill>
                <a:schemeClr val="tx1"/>
              </a:solidFill>
              <a:cs typeface="Sabon Next LT"/>
            </a:endParaRPr>
          </a:p>
          <a:p>
            <a:pPr marL="0" indent="0">
              <a:buNone/>
            </a:pPr>
            <a:r>
              <a:rPr lang="en-US" dirty="0">
                <a:solidFill>
                  <a:schemeClr val="tx1"/>
                </a:solidFill>
                <a:cs typeface="Sabon Next LT"/>
              </a:rPr>
              <a:t>=</a:t>
            </a:r>
            <a:r>
              <a:rPr lang="en-US" dirty="0">
                <a:solidFill>
                  <a:schemeClr val="tx1"/>
                </a:solidFill>
                <a:ea typeface="+mn-lt"/>
                <a:cs typeface="+mn-lt"/>
              </a:rPr>
              <a:t>The initiative’s digital platform, including a website and mobile app, plays a crucial role in promoting the available services, offering users a seamless experience to inquire about courses, receive quotes, and access information. Additionally, the platform supports easy navigation between course offerings, fee calculation, and contact details. The initiative also incorporates mechanisms to verify data entered by users, ensuring a smooth and reliable experience. Empowering the Nation not only fosters personal development but also contributes to broader economic empowerment, with a focus on community growth and sustainability.</a:t>
            </a:r>
            <a:endParaRPr lang="en-US" dirty="0">
              <a:solidFill>
                <a:schemeClr val="tx1"/>
              </a:solidFill>
              <a:cs typeface="Sabon Next LT"/>
            </a:endParaRPr>
          </a:p>
          <a:p>
            <a:pPr marL="0" indent="0">
              <a:buNone/>
            </a:pPr>
            <a:endParaRPr lang="en-US" dirty="0">
              <a:cs typeface="Sabon Next LT"/>
            </a:endParaRPr>
          </a:p>
          <a:p>
            <a:pPr marL="347345" indent="-347345"/>
            <a:endParaRPr lang="en-US" dirty="0">
              <a:cs typeface="Sabon Next LT"/>
            </a:endParaRPr>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286-1659-B932-FA79-858FE0E538A5}"/>
              </a:ext>
            </a:extLst>
          </p:cNvPr>
          <p:cNvSpPr>
            <a:spLocks noGrp="1"/>
          </p:cNvSpPr>
          <p:nvPr>
            <p:ph type="title"/>
          </p:nvPr>
        </p:nvSpPr>
        <p:spPr/>
        <p:txBody>
          <a:bodyPr/>
          <a:lstStyle/>
          <a:p>
            <a:r>
              <a:rPr lang="en-US" dirty="0">
                <a:solidFill>
                  <a:schemeClr val="accent1">
                    <a:lumMod val="90000"/>
                  </a:schemeClr>
                </a:solidFill>
              </a:rPr>
              <a:t>Logo</a:t>
            </a:r>
          </a:p>
        </p:txBody>
      </p:sp>
      <p:pic>
        <p:nvPicPr>
          <p:cNvPr id="6" name="Content Placeholder 5" descr="A logo with hands around a table with people around it&#10;&#10;Description automatically generated">
            <a:extLst>
              <a:ext uri="{FF2B5EF4-FFF2-40B4-BE49-F238E27FC236}">
                <a16:creationId xmlns:a16="http://schemas.microsoft.com/office/drawing/2014/main" id="{E9BFC279-3443-FA2B-8339-CC73FEA44858}"/>
              </a:ext>
            </a:extLst>
          </p:cNvPr>
          <p:cNvPicPr>
            <a:picLocks noGrp="1" noChangeAspect="1"/>
          </p:cNvPicPr>
          <p:nvPr>
            <p:ph sz="half" idx="2"/>
          </p:nvPr>
        </p:nvPicPr>
        <p:blipFill>
          <a:blip r:embed="rId2"/>
          <a:stretch>
            <a:fillRect/>
          </a:stretch>
        </p:blipFill>
        <p:spPr>
          <a:xfrm>
            <a:off x="1927908" y="2226425"/>
            <a:ext cx="5074460" cy="4114800"/>
          </a:xfrm>
        </p:spPr>
      </p:pic>
      <p:sp>
        <p:nvSpPr>
          <p:cNvPr id="4" name="Content Placeholder 3">
            <a:extLst>
              <a:ext uri="{FF2B5EF4-FFF2-40B4-BE49-F238E27FC236}">
                <a16:creationId xmlns:a16="http://schemas.microsoft.com/office/drawing/2014/main" id="{78574F87-6D48-CF26-08D5-206D77504DF2}"/>
              </a:ext>
            </a:extLst>
          </p:cNvPr>
          <p:cNvSpPr>
            <a:spLocks noGrp="1"/>
          </p:cNvSpPr>
          <p:nvPr>
            <p:ph sz="half" idx="15"/>
          </p:nvPr>
        </p:nvSpPr>
        <p:spPr/>
        <p:txBody>
          <a:bodyPr vert="horz" lIns="91440" tIns="0" rIns="91440" bIns="0" rtlCol="0" anchor="t">
            <a:normAutofit/>
          </a:bodyPr>
          <a:lstStyle/>
          <a:p>
            <a:pPr marL="0" indent="0">
              <a:buNone/>
            </a:pPr>
            <a:r>
              <a:rPr lang="en-ZA" dirty="0">
                <a:solidFill>
                  <a:srgbClr val="000000"/>
                </a:solidFill>
                <a:latin typeface="Sabon Next LT"/>
                <a:ea typeface="+mn-lt"/>
                <a:cs typeface="Arial"/>
              </a:rPr>
              <a:t>The logo of  "Empowering the Nation", featuring hands uplifting people, symbolizes the core mission of our organization: to provide support and lift individuals towards a better future. The hands represent care, guidance, and community, emphasizing that our skills training programs are designed to elevate domestic workers and gardeners by giving them the tools and knowledge they need to succeed</a:t>
            </a:r>
            <a:r>
              <a:rPr lang="en-ZA" sz="1400" dirty="0">
                <a:solidFill>
                  <a:srgbClr val="000000"/>
                </a:solidFill>
                <a:latin typeface="Arial"/>
                <a:ea typeface="+mn-lt"/>
                <a:cs typeface="Arial"/>
              </a:rPr>
              <a:t>.</a:t>
            </a:r>
            <a:endParaRPr lang="en-US" dirty="0"/>
          </a:p>
        </p:txBody>
      </p:sp>
      <p:sp>
        <p:nvSpPr>
          <p:cNvPr id="5" name="Slide Number Placeholder 4">
            <a:extLst>
              <a:ext uri="{FF2B5EF4-FFF2-40B4-BE49-F238E27FC236}">
                <a16:creationId xmlns:a16="http://schemas.microsoft.com/office/drawing/2014/main" id="{0FBDA7D9-FA13-AF8B-4BC1-9FFD0FC33476}"/>
              </a:ext>
            </a:extLst>
          </p:cNvPr>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24644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384912" y="438839"/>
            <a:ext cx="9875463" cy="999746"/>
          </a:xfrm>
        </p:spPr>
        <p:txBody>
          <a:bodyPr anchor="b">
            <a:normAutofit/>
          </a:bodyPr>
          <a:lstStyle/>
          <a:p>
            <a:r>
              <a:rPr lang="en-US" dirty="0"/>
              <a:t>          </a:t>
            </a:r>
            <a:r>
              <a:rPr lang="en-US" dirty="0">
                <a:solidFill>
                  <a:schemeClr val="tx1"/>
                </a:solidFill>
              </a:rPr>
              <a:t> </a:t>
            </a:r>
            <a:r>
              <a:rPr lang="en-US" dirty="0">
                <a:solidFill>
                  <a:schemeClr val="accent1">
                    <a:lumMod val="90000"/>
                  </a:schemeClr>
                </a:solidFill>
              </a:rPr>
              <a:t>Website Welcome page</a:t>
            </a:r>
          </a:p>
        </p:txBody>
      </p:sp>
      <p:pic>
        <p:nvPicPr>
          <p:cNvPr id="6" name="Picture Placeholder 5" descr="A screenshot of a website&#10;&#10;Description automatically generated">
            <a:extLst>
              <a:ext uri="{FF2B5EF4-FFF2-40B4-BE49-F238E27FC236}">
                <a16:creationId xmlns:a16="http://schemas.microsoft.com/office/drawing/2014/main" id="{FECDA901-DD88-89EB-E10E-A2994D0A92DB}"/>
              </a:ext>
            </a:extLst>
          </p:cNvPr>
          <p:cNvPicPr>
            <a:picLocks noGrp="1" noChangeAspect="1"/>
          </p:cNvPicPr>
          <p:nvPr>
            <p:ph sz="half" idx="2"/>
          </p:nvPr>
        </p:nvPicPr>
        <p:blipFill rotWithShape="1">
          <a:blip r:embed="rId3"/>
          <a:stretch/>
        </p:blipFill>
        <p:spPr>
          <a:xfrm>
            <a:off x="1053607" y="1878736"/>
            <a:ext cx="6878276" cy="3098438"/>
          </a:xfrm>
          <a:noFill/>
        </p:spPr>
      </p:pic>
      <p:sp>
        <p:nvSpPr>
          <p:cNvPr id="3" name="Text Placeholder 2">
            <a:extLst>
              <a:ext uri="{FF2B5EF4-FFF2-40B4-BE49-F238E27FC236}">
                <a16:creationId xmlns:a16="http://schemas.microsoft.com/office/drawing/2014/main" id="{A2E339BF-E6D7-DD0E-AF02-6813852EE723}"/>
              </a:ext>
            </a:extLst>
          </p:cNvPr>
          <p:cNvSpPr>
            <a:spLocks noGrp="1"/>
          </p:cNvSpPr>
          <p:nvPr>
            <p:ph sz="half" idx="15"/>
          </p:nvPr>
        </p:nvSpPr>
        <p:spPr>
          <a:xfrm>
            <a:off x="8272147" y="1883377"/>
            <a:ext cx="3485184" cy="3939507"/>
          </a:xfrm>
        </p:spPr>
        <p:txBody>
          <a:bodyPr vert="horz" lIns="91440" tIns="0" rIns="91440" bIns="0" rtlCol="0" anchor="t">
            <a:normAutofit/>
          </a:bodyPr>
          <a:lstStyle/>
          <a:p>
            <a:pPr marL="0" indent="0">
              <a:buNone/>
            </a:pPr>
            <a:r>
              <a:rPr lang="en-US" dirty="0">
                <a:solidFill>
                  <a:schemeClr val="tx1"/>
                </a:solidFill>
                <a:cs typeface="Sabon Next LT"/>
              </a:rPr>
              <a:t>What the page consists:</a:t>
            </a:r>
          </a:p>
          <a:p>
            <a:pPr marL="347345" indent="-347345"/>
            <a:r>
              <a:rPr lang="en-US" dirty="0">
                <a:solidFill>
                  <a:schemeClr val="tx1"/>
                </a:solidFill>
                <a:cs typeface="Sabon Next LT"/>
              </a:rPr>
              <a:t>A convenient and straightforward header.</a:t>
            </a:r>
          </a:p>
          <a:p>
            <a:pPr marL="347345" indent="-347345"/>
            <a:r>
              <a:rPr lang="en-US" dirty="0">
                <a:solidFill>
                  <a:schemeClr val="tx1"/>
                </a:solidFill>
                <a:cs typeface="Sabon Next LT"/>
              </a:rPr>
              <a:t>The logo, the meaning behind it and what it represents.</a:t>
            </a:r>
          </a:p>
          <a:p>
            <a:pPr marL="347345" indent="-347345">
              <a:buFont typeface="Arial,Sans-Serif" panose="020B0604020202020204" pitchFamily="34" charset="0"/>
            </a:pPr>
            <a:r>
              <a:rPr lang="en-US" dirty="0">
                <a:solidFill>
                  <a:schemeClr val="tx1"/>
                </a:solidFill>
                <a:cs typeface="Sabon Next LT"/>
              </a:rPr>
              <a:t>The company slogan, name and how the two correlate.</a:t>
            </a:r>
          </a:p>
          <a:p>
            <a:pPr marL="347345" indent="-347345"/>
            <a:r>
              <a:rPr lang="en-US" dirty="0">
                <a:solidFill>
                  <a:schemeClr val="tx1"/>
                </a:solidFill>
                <a:cs typeface="Sabon Next LT"/>
              </a:rPr>
              <a:t>The story and initiative behind the company and what "Empowering the nation" does for it's customers.</a:t>
            </a:r>
          </a:p>
          <a:p>
            <a:pPr marL="347345" indent="-347345"/>
            <a:endParaRPr lang="en-US">
              <a:solidFill>
                <a:schemeClr val="tx1"/>
              </a:solidFill>
              <a:cs typeface="Sabon Next LT"/>
            </a:endParaRPr>
          </a:p>
          <a:p>
            <a:pPr marL="347345" indent="-347345"/>
            <a:endParaRPr lang="en-US">
              <a:solidFill>
                <a:schemeClr val="tx1"/>
              </a:solidFill>
              <a:cs typeface="Sabon Next LT"/>
            </a:endParaRPr>
          </a:p>
          <a:p>
            <a:pPr marL="0" indent="0">
              <a:buNone/>
            </a:pPr>
            <a:endParaRPr lang="en-US">
              <a:solidFill>
                <a:schemeClr val="tx1"/>
              </a:solidFill>
              <a:cs typeface="Sabon Next LT"/>
            </a:endParaRPr>
          </a:p>
        </p:txBody>
      </p:sp>
      <p:sp>
        <p:nvSpPr>
          <p:cNvPr id="21" name="Slide Number Placeholder 4">
            <a:extLst>
              <a:ext uri="{FF2B5EF4-FFF2-40B4-BE49-F238E27FC236}">
                <a16:creationId xmlns:a16="http://schemas.microsoft.com/office/drawing/2014/main" id="{F449CBFC-9816-28D7-ACE8-C727AF651A80}"/>
              </a:ext>
            </a:extLst>
          </p:cNvPr>
          <p:cNvSpPr>
            <a:spLocks noGrp="1"/>
          </p:cNvSpPr>
          <p:nvPr>
            <p:ph type="sldNum" sz="quarter" idx="10"/>
          </p:nvPr>
        </p:nvSpPr>
        <p:spPr>
          <a:xfrm>
            <a:off x="10438475" y="457199"/>
            <a:ext cx="987552" cy="471489"/>
          </a:xfrm>
        </p:spPr>
        <p:txBody>
          <a:bodyPr anchor="ctr">
            <a:normAutofit/>
          </a:bodyPr>
          <a:lstStyle/>
          <a:p>
            <a:pPr>
              <a:spcAft>
                <a:spcPts val="600"/>
              </a:spcAft>
            </a:pPr>
            <a:endParaRPr lang="en-US" dirty="0">
              <a:solidFill>
                <a:schemeClr val="tx1"/>
              </a:solidFill>
              <a:cs typeface="Arial"/>
            </a:endParaRPr>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1550563" y="1089213"/>
            <a:ext cx="9879437" cy="980844"/>
          </a:xfrm>
        </p:spPr>
        <p:txBody>
          <a:bodyPr anchor="b">
            <a:normAutofit/>
          </a:bodyPr>
          <a:lstStyle/>
          <a:p>
            <a:r>
              <a:rPr lang="en-US" dirty="0">
                <a:solidFill>
                  <a:schemeClr val="tx1"/>
                </a:solidFill>
              </a:rPr>
              <a:t>      </a:t>
            </a:r>
            <a:r>
              <a:rPr lang="en-US" dirty="0">
                <a:solidFill>
                  <a:schemeClr val="accent1">
                    <a:lumMod val="90000"/>
                  </a:schemeClr>
                </a:solidFill>
              </a:rPr>
              <a:t>The six month courses Page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type="body" sz="quarter" idx="13"/>
          </p:nvPr>
        </p:nvSpPr>
        <p:spPr>
          <a:xfrm>
            <a:off x="776841" y="2584163"/>
            <a:ext cx="3748940" cy="2835267"/>
          </a:xfrm>
        </p:spPr>
        <p:txBody>
          <a:bodyPr anchor="t">
            <a:normAutofit/>
          </a:bodyPr>
          <a:lstStyle/>
          <a:p>
            <a:pPr marL="285750" indent="-285750">
              <a:lnSpc>
                <a:spcPct val="90000"/>
              </a:lnSpc>
              <a:buChar char="•"/>
            </a:pPr>
            <a:r>
              <a:rPr lang="en-US" dirty="0">
                <a:solidFill>
                  <a:schemeClr val="tx1"/>
                </a:solidFill>
                <a:cs typeface="Sabon Next LT"/>
              </a:rPr>
              <a:t>Shows all the six months courses the company has to offer</a:t>
            </a:r>
          </a:p>
          <a:p>
            <a:pPr marL="285750" indent="-285750">
              <a:lnSpc>
                <a:spcPct val="90000"/>
              </a:lnSpc>
              <a:buChar char="•"/>
            </a:pPr>
            <a:r>
              <a:rPr lang="en-US" dirty="0">
                <a:solidFill>
                  <a:schemeClr val="tx1"/>
                </a:solidFill>
                <a:cs typeface="Sabon Next LT"/>
              </a:rPr>
              <a:t>The duration of the course.</a:t>
            </a:r>
          </a:p>
          <a:p>
            <a:pPr marL="285750" indent="-285750">
              <a:lnSpc>
                <a:spcPct val="90000"/>
              </a:lnSpc>
              <a:buChar char="•"/>
            </a:pPr>
            <a:r>
              <a:rPr lang="en-US" dirty="0">
                <a:solidFill>
                  <a:schemeClr val="tx1"/>
                </a:solidFill>
              </a:rPr>
              <a:t>The different information on the course,(price, name, </a:t>
            </a:r>
            <a:r>
              <a:rPr lang="en-US" dirty="0" err="1">
                <a:solidFill>
                  <a:schemeClr val="tx1"/>
                </a:solidFill>
              </a:rPr>
              <a:t>etc</a:t>
            </a:r>
            <a:r>
              <a:rPr lang="en-US" dirty="0">
                <a:solidFill>
                  <a:schemeClr val="tx1"/>
                </a:solidFill>
              </a:rPr>
              <a:t>)</a:t>
            </a:r>
            <a:endParaRPr lang="en-US" dirty="0">
              <a:solidFill>
                <a:schemeClr val="tx1"/>
              </a:solidFill>
              <a:cs typeface="Sabon Next LT"/>
            </a:endParaRPr>
          </a:p>
          <a:p>
            <a:pPr marL="285750" indent="-285750">
              <a:lnSpc>
                <a:spcPct val="90000"/>
              </a:lnSpc>
              <a:buChar char="•"/>
            </a:pPr>
            <a:r>
              <a:rPr lang="en-US" dirty="0">
                <a:solidFill>
                  <a:schemeClr val="tx1"/>
                </a:solidFill>
              </a:rPr>
              <a:t>How to access in depth information on the course.</a:t>
            </a:r>
            <a:endParaRPr lang="en-US" dirty="0">
              <a:solidFill>
                <a:schemeClr val="tx1"/>
              </a:solidFill>
              <a:cs typeface="Sabon Next LT"/>
            </a:endParaRPr>
          </a:p>
          <a:p>
            <a:pPr>
              <a:lnSpc>
                <a:spcPct val="90000"/>
              </a:lnSpc>
            </a:pPr>
            <a:endParaRPr lang="en-US" dirty="0">
              <a:solidFill>
                <a:schemeClr val="tx1"/>
              </a:solidFill>
              <a:cs typeface="Sabon Next LT"/>
            </a:endParaRPr>
          </a:p>
        </p:txBody>
      </p:sp>
      <p:pic>
        <p:nvPicPr>
          <p:cNvPr id="7" name="Content Placeholder 6" descr="A screenshot of a website&#10;&#10;Description automatically generated">
            <a:extLst>
              <a:ext uri="{FF2B5EF4-FFF2-40B4-BE49-F238E27FC236}">
                <a16:creationId xmlns:a16="http://schemas.microsoft.com/office/drawing/2014/main" id="{316D4813-E438-72ED-E8F5-BAA103CB4FB4}"/>
              </a:ext>
            </a:extLst>
          </p:cNvPr>
          <p:cNvPicPr>
            <a:picLocks noGrp="1" noChangeAspect="1"/>
          </p:cNvPicPr>
          <p:nvPr>
            <p:ph sz="half" idx="1"/>
          </p:nvPr>
        </p:nvPicPr>
        <p:blipFill>
          <a:blip r:embed="rId3"/>
          <a:stretch>
            <a:fillRect/>
          </a:stretch>
        </p:blipFill>
        <p:spPr>
          <a:xfrm>
            <a:off x="5087154" y="2598602"/>
            <a:ext cx="6942240" cy="3364888"/>
          </a:xfrm>
          <a:noFill/>
        </p:spPr>
      </p:pic>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nchor="ctr">
            <a:normAutofit/>
          </a:bodyPr>
          <a:lstStyle/>
          <a:p>
            <a:pPr>
              <a:spcAft>
                <a:spcPts val="600"/>
              </a:spcAft>
            </a:pPr>
            <a:endParaRPr lang="en-US" dirty="0">
              <a:solidFill>
                <a:schemeClr val="tx1"/>
              </a:solidFill>
              <a:cs typeface="Arial"/>
            </a:endParaRPr>
          </a:p>
          <a:p>
            <a:pPr>
              <a:spcAft>
                <a:spcPts val="600"/>
              </a:spcAft>
            </a:pPr>
            <a:endParaRPr lang="en-US" dirty="0">
              <a:solidFill>
                <a:schemeClr val="tx1"/>
              </a:solidFill>
              <a:cs typeface="Arial"/>
            </a:endParaRPr>
          </a:p>
          <a:p>
            <a:pPr>
              <a:spcAft>
                <a:spcPts val="600"/>
              </a:spcAft>
            </a:pPr>
            <a:endParaRPr lang="en-US" dirty="0">
              <a:solidFill>
                <a:schemeClr val="tx1"/>
              </a:solidFill>
              <a:cs typeface="Arial"/>
            </a:endParaRPr>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BB07C0A-3ECE-0B2F-1B30-E825796F5076}"/>
              </a:ext>
            </a:extLst>
          </p:cNvPr>
          <p:cNvSpPr>
            <a:spLocks noGrp="1"/>
          </p:cNvSpPr>
          <p:nvPr>
            <p:ph type="title"/>
          </p:nvPr>
        </p:nvSpPr>
        <p:spPr>
          <a:xfrm>
            <a:off x="1550563" y="1089213"/>
            <a:ext cx="9879437" cy="980844"/>
          </a:xfrm>
        </p:spPr>
        <p:txBody>
          <a:bodyPr anchor="b">
            <a:normAutofit/>
          </a:bodyPr>
          <a:lstStyle/>
          <a:p>
            <a:r>
              <a:rPr lang="en-US" dirty="0">
                <a:solidFill>
                  <a:schemeClr val="accent1">
                    <a:lumMod val="90000"/>
                  </a:schemeClr>
                </a:solidFill>
              </a:rPr>
              <a:t>six month course information</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type="body" sz="quarter" idx="13"/>
          </p:nvPr>
        </p:nvSpPr>
        <p:spPr>
          <a:xfrm>
            <a:off x="1550564" y="3049784"/>
            <a:ext cx="2975217" cy="3704266"/>
          </a:xfrm>
        </p:spPr>
        <p:txBody>
          <a:bodyPr anchor="t">
            <a:normAutofit/>
          </a:bodyPr>
          <a:lstStyle/>
          <a:p>
            <a:pPr marL="285750" indent="-285750">
              <a:buChar char="•"/>
            </a:pPr>
            <a:r>
              <a:rPr lang="en-US">
                <a:solidFill>
                  <a:schemeClr val="tx1"/>
                </a:solidFill>
              </a:rPr>
              <a:t>Specifics and in depth detail of every six month</a:t>
            </a:r>
            <a:r>
              <a:rPr lang="en-US"/>
              <a:t> </a:t>
            </a:r>
            <a:r>
              <a:rPr lang="en-US">
                <a:solidFill>
                  <a:schemeClr val="tx1"/>
                </a:solidFill>
              </a:rPr>
              <a:t>course.</a:t>
            </a:r>
            <a:endParaRPr lang="en-US">
              <a:solidFill>
                <a:schemeClr val="tx1"/>
              </a:solidFill>
              <a:cs typeface="Sabon Next LT"/>
            </a:endParaRPr>
          </a:p>
          <a:p>
            <a:pPr marL="285750" indent="-285750">
              <a:buChar char="•"/>
            </a:pPr>
            <a:r>
              <a:rPr lang="en-US">
                <a:solidFill>
                  <a:schemeClr val="tx1"/>
                </a:solidFill>
              </a:rPr>
              <a:t>The fee's, content covered and purpose of the course.</a:t>
            </a:r>
            <a:endParaRPr lang="en-US">
              <a:solidFill>
                <a:schemeClr val="tx1"/>
              </a:solidFill>
              <a:cs typeface="Sabon Next LT"/>
            </a:endParaRPr>
          </a:p>
          <a:p>
            <a:pPr marL="285750" indent="-285750">
              <a:buChar char="•"/>
            </a:pPr>
            <a:endParaRPr lang="en-US">
              <a:solidFill>
                <a:schemeClr val="tx1"/>
              </a:solidFill>
              <a:cs typeface="Sabon Next LT"/>
            </a:endParaRPr>
          </a:p>
        </p:txBody>
      </p:sp>
      <p:pic>
        <p:nvPicPr>
          <p:cNvPr id="5" name="Picture 4" descr="A screen shot of a website&#10;&#10;Description automatically generated">
            <a:extLst>
              <a:ext uri="{FF2B5EF4-FFF2-40B4-BE49-F238E27FC236}">
                <a16:creationId xmlns:a16="http://schemas.microsoft.com/office/drawing/2014/main" id="{72B9D109-F4A0-0E3E-E96F-C08BCBD9A37B}"/>
              </a:ext>
            </a:extLst>
          </p:cNvPr>
          <p:cNvPicPr>
            <a:picLocks noChangeAspect="1"/>
          </p:cNvPicPr>
          <p:nvPr/>
        </p:nvPicPr>
        <p:blipFill>
          <a:blip r:embed="rId3"/>
          <a:stretch>
            <a:fillRect/>
          </a:stretch>
        </p:blipFill>
        <p:spPr>
          <a:xfrm>
            <a:off x="4733763" y="2517096"/>
            <a:ext cx="7328762" cy="3262858"/>
          </a:xfrm>
          <a:prstGeom prst="rect">
            <a:avLst/>
          </a:prstGeom>
          <a:noFill/>
        </p:spPr>
      </p:pic>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358437" y="457199"/>
            <a:ext cx="1067589" cy="471489"/>
          </a:xfrm>
        </p:spPr>
        <p:txBody>
          <a:bodyPr anchor="ctr">
            <a:normAutofit/>
          </a:bodyPr>
          <a:lstStyle/>
          <a:p>
            <a:pPr>
              <a:spcAft>
                <a:spcPts val="600"/>
              </a:spcAft>
            </a:pPr>
            <a:endParaRPr lang="en-US" dirty="0">
              <a:solidFill>
                <a:schemeClr val="tx1"/>
              </a:solidFill>
              <a:cs typeface="Arial"/>
            </a:endParaRPr>
          </a:p>
        </p:txBody>
      </p:sp>
    </p:spTree>
    <p:extLst>
      <p:ext uri="{BB962C8B-B14F-4D97-AF65-F5344CB8AC3E}">
        <p14:creationId xmlns:p14="http://schemas.microsoft.com/office/powerpoint/2010/main" val="11317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3460565" y="1057274"/>
            <a:ext cx="7965461" cy="994164"/>
          </a:xfrm>
        </p:spPr>
        <p:txBody>
          <a:bodyPr anchor="b">
            <a:normAutofit/>
          </a:bodyPr>
          <a:lstStyle/>
          <a:p>
            <a:pPr>
              <a:lnSpc>
                <a:spcPct val="90000"/>
              </a:lnSpc>
            </a:pPr>
            <a:r>
              <a:rPr lang="en-US" dirty="0">
                <a:solidFill>
                  <a:schemeClr val="accent1">
                    <a:lumMod val="90000"/>
                  </a:schemeClr>
                </a:solidFill>
                <a:cs typeface="Arial"/>
              </a:rPr>
              <a:t>Six month course information</a:t>
            </a:r>
            <a:endParaRPr lang="en-US" dirty="0">
              <a:solidFill>
                <a:schemeClr val="accent1">
                  <a:lumMod val="90000"/>
                </a:schemeClr>
              </a:solidFill>
            </a:endParaRPr>
          </a:p>
        </p:txBody>
      </p:sp>
      <p:pic>
        <p:nvPicPr>
          <p:cNvPr id="4" name="Content Placeholder 3" descr="A screenshot of a white text&#10;&#10;Description automatically generated">
            <a:extLst>
              <a:ext uri="{FF2B5EF4-FFF2-40B4-BE49-F238E27FC236}">
                <a16:creationId xmlns:a16="http://schemas.microsoft.com/office/drawing/2014/main" id="{F8BD9381-BE12-0C53-F540-680A5B612109}"/>
              </a:ext>
            </a:extLst>
          </p:cNvPr>
          <p:cNvPicPr>
            <a:picLocks noGrp="1" noChangeAspect="1"/>
          </p:cNvPicPr>
          <p:nvPr>
            <p:ph sz="half" idx="2"/>
          </p:nvPr>
        </p:nvPicPr>
        <p:blipFill>
          <a:blip r:embed="rId3"/>
          <a:stretch>
            <a:fillRect/>
          </a:stretch>
        </p:blipFill>
        <p:spPr>
          <a:xfrm>
            <a:off x="3808313" y="2214681"/>
            <a:ext cx="7093266" cy="4237611"/>
          </a:xfrm>
          <a:noFill/>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358437" y="457199"/>
            <a:ext cx="1067589" cy="471489"/>
          </a:xfrm>
        </p:spPr>
        <p:txBody>
          <a:bodyPr anchor="ctr">
            <a:normAutofit/>
          </a:bodyPr>
          <a:lstStyle/>
          <a:p>
            <a:pPr>
              <a:spcAft>
                <a:spcPts val="600"/>
              </a:spcAft>
            </a:pPr>
            <a:endParaRPr lang="en-US" dirty="0">
              <a:solidFill>
                <a:schemeClr val="tx1"/>
              </a:solidFill>
              <a:cs typeface="Arial"/>
            </a:endParaRPr>
          </a:p>
        </p:txBody>
      </p:sp>
    </p:spTree>
    <p:extLst>
      <p:ext uri="{BB962C8B-B14F-4D97-AF65-F5344CB8AC3E}">
        <p14:creationId xmlns:p14="http://schemas.microsoft.com/office/powerpoint/2010/main" val="246859579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7B7F6F-2C08-4296-B7AB-C2C3F421924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FA76D1-3C6D-40BC-A42D-496B6EDE8B8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E99543C-82E8-4821-93BD-5A60BEB423E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13</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Custom</vt:lpstr>
      <vt:lpstr>Empowering the nation</vt:lpstr>
      <vt:lpstr>agenda</vt:lpstr>
      <vt:lpstr>Introducing the team</vt:lpstr>
      <vt:lpstr>          Brief introduction of                                empowering the nation</vt:lpstr>
      <vt:lpstr>Logo</vt:lpstr>
      <vt:lpstr>           Website Welcome page</vt:lpstr>
      <vt:lpstr>      The six month courses Page</vt:lpstr>
      <vt:lpstr>six month course information</vt:lpstr>
      <vt:lpstr>Six month course information</vt:lpstr>
      <vt:lpstr>The six week courses</vt:lpstr>
      <vt:lpstr>Six week course        information</vt:lpstr>
      <vt:lpstr>Six week course information</vt:lpstr>
      <vt:lpstr>Check out page</vt:lpstr>
      <vt:lpstr>contact and media page</vt:lpstr>
      <vt:lpstr>Contact and media</vt:lpstr>
      <vt:lpstr>            Testimonial page</vt:lpstr>
      <vt:lpstr>Application welcome page </vt:lpstr>
      <vt:lpstr>The six month course page</vt:lpstr>
      <vt:lpstr>         Sewing page</vt:lpstr>
      <vt:lpstr>Landscaping page</vt:lpstr>
      <vt:lpstr>First aid</vt:lpstr>
      <vt:lpstr>Life skills page</vt:lpstr>
      <vt:lpstr>The six week courses</vt:lpstr>
      <vt:lpstr>Child minding</vt:lpstr>
      <vt:lpstr>cooking</vt:lpstr>
      <vt:lpstr>Garden maintainance</vt:lpstr>
      <vt:lpstr>Contact details and calculate fees</vt:lpstr>
      <vt:lpstr>Final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revision>568</cp:revision>
  <dcterms:created xsi:type="dcterms:W3CDTF">2024-10-08T19:42:04Z</dcterms:created>
  <dcterms:modified xsi:type="dcterms:W3CDTF">2024-10-18T19:13:34Z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